
<file path=[Content_Types].xml><?xml version="1.0" encoding="utf-8"?>
<Types xmlns="http://schemas.openxmlformats.org/package/2006/content-types">
  <Default Extension="xlsx" ContentType="application/vnd.openxmlformats-officedocument.spreadsheetml.sheet"/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3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6836400" cy="10058400"/>
  <p:notesSz cx="6836400" cy="100584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378" y="90"/>
      </p:cViewPr>
      <p:guideLst>
        <p:guide pos="2154"/>
        <p:guide pos="3168" orient="horz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presProps" Target="presProps.xml" /><Relationship Id="rId9" Type="http://schemas.openxmlformats.org/officeDocument/2006/relationships/tableStyles" Target="tableStyles.xml" /><Relationship Id="rId10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854550" y="1646132"/>
            <a:ext cx="5127298" cy="3501813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854550" y="5282989"/>
            <a:ext cx="5127298" cy="24284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4892298" y="535516"/>
            <a:ext cx="1474098" cy="8524029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470002" y="535516"/>
            <a:ext cx="4336841" cy="8524029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66441" y="2507615"/>
            <a:ext cx="5896395" cy="4184014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66441" y="6731212"/>
            <a:ext cx="5896395" cy="220027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470002" y="2677583"/>
            <a:ext cx="2905470" cy="6381962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3460927" y="2677583"/>
            <a:ext cx="2905470" cy="6381962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70892" y="535516"/>
            <a:ext cx="5896395" cy="1944159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70892" y="2465705"/>
            <a:ext cx="2892117" cy="120840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470892" y="3674109"/>
            <a:ext cx="2892117" cy="5404062"/>
          </a:xfrm>
        </p:spPr>
        <p:txBody>
          <a:bodyPr/>
          <a:lstStyle/>
          <a:p>
            <a:pPr lvl="0">
              <a:defRPr/>
            </a:pPr>
            <a:r>
              <a:rPr lang="ru-RU"/>
              <a:t>Click to edit Master text styles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3460927" y="2465705"/>
            <a:ext cx="2906360" cy="120840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3460927" y="3674109"/>
            <a:ext cx="2906360" cy="5404062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70892" y="670560"/>
            <a:ext cx="2204916" cy="234696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2906360" y="1448223"/>
            <a:ext cx="3460927" cy="71479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470892" y="3017519"/>
            <a:ext cx="2204916" cy="559032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70892" y="670560"/>
            <a:ext cx="2204916" cy="234696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ChangeAspect="1" noGrp="1"/>
          </p:cNvSpPr>
          <p:nvPr>
            <p:ph type="pic" idx="1"/>
          </p:nvPr>
        </p:nvSpPr>
        <p:spPr bwMode="auto">
          <a:xfrm>
            <a:off x="2906360" y="1448223"/>
            <a:ext cx="3460927" cy="714798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Click icon to add picture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470892" y="3017519"/>
            <a:ext cx="2204916" cy="559032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470002" y="535516"/>
            <a:ext cx="58963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70002" y="2677583"/>
            <a:ext cx="58963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Click to edit Master text styles</a:t>
            </a:r>
            <a:endParaRPr/>
          </a:p>
          <a:p>
            <a:pPr lvl="1">
              <a:defRPr/>
            </a:pPr>
            <a:r>
              <a:rPr lang="ru-RU"/>
              <a:t>Second level</a:t>
            </a:r>
            <a:endParaRPr/>
          </a:p>
          <a:p>
            <a:pPr lvl="2">
              <a:defRPr/>
            </a:pPr>
            <a:r>
              <a:rPr lang="ru-RU"/>
              <a:t>Third level</a:t>
            </a:r>
            <a:endParaRPr/>
          </a:p>
          <a:p>
            <a:pPr lvl="3">
              <a:defRPr/>
            </a:pPr>
            <a:r>
              <a:rPr lang="ru-RU"/>
              <a:t>Fourth level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70002" y="9322646"/>
            <a:ext cx="1538190" cy="5355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2264557" y="9322646"/>
            <a:ext cx="2307284" cy="5355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4828207" y="9322646"/>
            <a:ext cx="1538190" cy="5355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package" Target="../embeddings/Microsoft_Excel_Worksheet1.xlsx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95578090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4729" y="0"/>
            <a:ext cx="6706941" cy="10058400"/>
          </a:xfrm>
          <a:prstGeom prst="rect">
            <a:avLst/>
          </a:prstGeom>
        </p:spPr>
      </p:pic>
      <p:sp>
        <p:nvSpPr>
          <p:cNvPr id="2127497052" name=""/>
          <p:cNvSpPr/>
          <p:nvPr/>
        </p:nvSpPr>
        <p:spPr bwMode="auto">
          <a:xfrm flipH="0" flipV="0">
            <a:off x="1128845" y="1660768"/>
            <a:ext cx="4640384" cy="796680"/>
          </a:xfrm>
          <a:prstGeom prst="flowChartAlternateProcess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 algn="ctr">
              <a:defRPr/>
            </a:pPr>
            <a:r>
              <a:rPr sz="3600">
                <a:solidFill>
                  <a:schemeClr val="tx1"/>
                </a:solidFill>
              </a:rPr>
              <a:t>Список учеников </a:t>
            </a:r>
            <a:endParaRPr sz="3600">
              <a:solidFill>
                <a:schemeClr val="tx1"/>
              </a:solidFill>
            </a:endParaRPr>
          </a:p>
        </p:txBody>
      </p:sp>
      <p:sp>
        <p:nvSpPr>
          <p:cNvPr id="1906933332" name=""/>
          <p:cNvSpPr/>
          <p:nvPr/>
        </p:nvSpPr>
        <p:spPr bwMode="auto">
          <a:xfrm flipH="0" flipV="0">
            <a:off x="3644422" y="2942980"/>
            <a:ext cx="2124807" cy="5495192"/>
          </a:xfrm>
          <a:prstGeom prst="flowChartAlternateProcess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 algn="ctr">
              <a:defRPr/>
            </a:pPr>
            <a:endParaRPr sz="3600">
              <a:solidFill>
                <a:schemeClr val="tx1"/>
              </a:solidFill>
            </a:endParaRPr>
          </a:p>
        </p:txBody>
      </p:sp>
      <p:sp>
        <p:nvSpPr>
          <p:cNvPr id="1128749182" name=""/>
          <p:cNvSpPr/>
          <p:nvPr/>
        </p:nvSpPr>
        <p:spPr bwMode="auto">
          <a:xfrm flipH="0" flipV="0">
            <a:off x="1226538" y="2942980"/>
            <a:ext cx="2124807" cy="5495192"/>
          </a:xfrm>
          <a:prstGeom prst="flowChartAlternateProcess">
            <a:avLst/>
          </a:prstGeom>
          <a:solidFill>
            <a:schemeClr val="bg1">
              <a:alpha val="92999"/>
            </a:schemeClr>
          </a:solidFill>
          <a:ln w="12700" cap="flat" cmpd="sng" algn="ctr">
            <a:solidFill>
              <a:schemeClr val="bg1">
                <a:alpha val="99999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 algn="ctr">
              <a:defRPr/>
            </a:pPr>
            <a:endParaRPr sz="3600">
              <a:solidFill>
                <a:schemeClr val="tx1"/>
              </a:solidFill>
            </a:endParaRPr>
          </a:p>
        </p:txBody>
      </p:sp>
      <p:sp>
        <p:nvSpPr>
          <p:cNvPr id="1784363337" name=""/>
          <p:cNvSpPr txBox="1"/>
          <p:nvPr/>
        </p:nvSpPr>
        <p:spPr bwMode="auto">
          <a:xfrm flipH="0" flipV="0">
            <a:off x="1362455" y="3191036"/>
            <a:ext cx="1909130" cy="4999078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1400"/>
              <a:t>1. Имя Фамилия</a:t>
            </a:r>
            <a:endParaRPr sz="1400"/>
          </a:p>
          <a:p>
            <a:pPr>
              <a:defRPr/>
            </a:pPr>
            <a:endParaRPr sz="1400"/>
          </a:p>
          <a:p>
            <a:pPr>
              <a:defRPr/>
            </a:pPr>
            <a:r>
              <a:rPr sz="1400"/>
              <a:t>2. Имя Фамилия</a:t>
            </a:r>
            <a:endParaRPr sz="1400"/>
          </a:p>
          <a:p>
            <a:pPr>
              <a:defRPr/>
            </a:pPr>
            <a:endParaRPr sz="1400"/>
          </a:p>
          <a:p>
            <a:pPr>
              <a:defRPr/>
            </a:pPr>
            <a:r>
              <a:rPr sz="1400"/>
              <a:t>3. Имя Фамилия</a:t>
            </a:r>
            <a:endParaRPr sz="1400"/>
          </a:p>
          <a:p>
            <a:pPr>
              <a:defRPr/>
            </a:pPr>
            <a:endParaRPr sz="1400"/>
          </a:p>
          <a:p>
            <a:pPr>
              <a:defRPr/>
            </a:pPr>
            <a:r>
              <a:rPr sz="1400"/>
              <a:t>4. Имя Фамилия</a:t>
            </a:r>
            <a:endParaRPr sz="1400"/>
          </a:p>
          <a:p>
            <a:pPr>
              <a:defRPr/>
            </a:pPr>
            <a:endParaRPr sz="1400"/>
          </a:p>
          <a:p>
            <a:pPr>
              <a:defRPr/>
            </a:pPr>
            <a:r>
              <a:rPr sz="1400"/>
              <a:t>5. Имя Фамилия</a:t>
            </a:r>
            <a:endParaRPr sz="1400"/>
          </a:p>
          <a:p>
            <a:pPr>
              <a:defRPr/>
            </a:pPr>
            <a:endParaRPr sz="1400"/>
          </a:p>
          <a:p>
            <a:pPr>
              <a:defRPr/>
            </a:pPr>
            <a:r>
              <a:rPr sz="1400"/>
              <a:t>6. Имя Фамилия</a:t>
            </a:r>
            <a:endParaRPr sz="1400"/>
          </a:p>
          <a:p>
            <a:pPr>
              <a:defRPr/>
            </a:pPr>
            <a:endParaRPr sz="1400"/>
          </a:p>
          <a:p>
            <a:pPr>
              <a:defRPr/>
            </a:pPr>
            <a:r>
              <a:rPr sz="1400"/>
              <a:t>7. Имя Фамилия</a:t>
            </a:r>
            <a:endParaRPr sz="1400"/>
          </a:p>
          <a:p>
            <a:pPr>
              <a:defRPr/>
            </a:pPr>
            <a:endParaRPr sz="1400"/>
          </a:p>
          <a:p>
            <a:pPr>
              <a:defRPr/>
            </a:pPr>
            <a:r>
              <a:rPr sz="1400"/>
              <a:t>8. Имя Фамилия</a:t>
            </a:r>
            <a:endParaRPr sz="1400"/>
          </a:p>
          <a:p>
            <a:pPr>
              <a:defRPr/>
            </a:pPr>
            <a:endParaRPr sz="1400"/>
          </a:p>
          <a:p>
            <a:pPr>
              <a:defRPr/>
            </a:pPr>
            <a:r>
              <a:rPr sz="1400"/>
              <a:t>9. Имя Фамилия</a:t>
            </a:r>
            <a:endParaRPr sz="1400"/>
          </a:p>
          <a:p>
            <a:pPr>
              <a:defRPr/>
            </a:pPr>
            <a:endParaRPr sz="1400"/>
          </a:p>
          <a:p>
            <a:pPr>
              <a:defRPr/>
            </a:pPr>
            <a:r>
              <a:rPr sz="1400"/>
              <a:t>10. Имя Фамилия</a:t>
            </a:r>
            <a:endParaRPr sz="1400"/>
          </a:p>
          <a:p>
            <a:pPr>
              <a:defRPr/>
            </a:pPr>
            <a:endParaRPr sz="1400"/>
          </a:p>
          <a:p>
            <a:pPr>
              <a:defRPr/>
            </a:pPr>
            <a:r>
              <a:rPr sz="1400"/>
              <a:t>11. Имя Фамилия</a:t>
            </a:r>
            <a:endParaRPr sz="1400"/>
          </a:p>
          <a:p>
            <a:pPr>
              <a:defRPr/>
            </a:pPr>
            <a:endParaRPr sz="1400"/>
          </a:p>
          <a:p>
            <a:pPr>
              <a:defRPr/>
            </a:pPr>
            <a:r>
              <a:rPr sz="1400"/>
              <a:t>12.</a:t>
            </a:r>
            <a:r>
              <a:rPr sz="1400"/>
              <a:t> Имя Фамилия</a:t>
            </a:r>
            <a:endParaRPr sz="1400"/>
          </a:p>
        </p:txBody>
      </p:sp>
      <p:sp>
        <p:nvSpPr>
          <p:cNvPr id="1243731858" name=""/>
          <p:cNvSpPr txBox="1"/>
          <p:nvPr/>
        </p:nvSpPr>
        <p:spPr bwMode="auto">
          <a:xfrm flipH="0" flipV="0">
            <a:off x="3817127" y="3165392"/>
            <a:ext cx="1922090" cy="4999078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1400"/>
              <a:t>13. Имя Фамилия</a:t>
            </a:r>
            <a:endParaRPr sz="1400"/>
          </a:p>
          <a:p>
            <a:pPr>
              <a:defRPr/>
            </a:pPr>
            <a:endParaRPr sz="1400"/>
          </a:p>
          <a:p>
            <a:pPr>
              <a:defRPr/>
            </a:pPr>
            <a:r>
              <a:rPr sz="1400"/>
              <a:t>14. Имя Фамилия</a:t>
            </a:r>
            <a:endParaRPr sz="1400"/>
          </a:p>
          <a:p>
            <a:pPr>
              <a:defRPr/>
            </a:pPr>
            <a:endParaRPr sz="1400"/>
          </a:p>
          <a:p>
            <a:pPr>
              <a:defRPr/>
            </a:pPr>
            <a:r>
              <a:rPr sz="1400"/>
              <a:t>15. Имя Фамилия</a:t>
            </a:r>
            <a:endParaRPr sz="1400"/>
          </a:p>
          <a:p>
            <a:pPr>
              <a:defRPr/>
            </a:pPr>
            <a:endParaRPr sz="1400"/>
          </a:p>
          <a:p>
            <a:pPr>
              <a:defRPr/>
            </a:pPr>
            <a:r>
              <a:rPr sz="1400"/>
              <a:t>16. Имя Фамилия</a:t>
            </a:r>
            <a:endParaRPr sz="1400"/>
          </a:p>
          <a:p>
            <a:pPr>
              <a:defRPr/>
            </a:pPr>
            <a:endParaRPr sz="1400"/>
          </a:p>
          <a:p>
            <a:pPr>
              <a:defRPr/>
            </a:pPr>
            <a:r>
              <a:rPr sz="1400"/>
              <a:t>17. Имя Фамилия</a:t>
            </a:r>
            <a:endParaRPr sz="1400"/>
          </a:p>
          <a:p>
            <a:pPr>
              <a:defRPr/>
            </a:pPr>
            <a:endParaRPr sz="1400"/>
          </a:p>
          <a:p>
            <a:pPr>
              <a:defRPr/>
            </a:pPr>
            <a:r>
              <a:rPr sz="1400"/>
              <a:t>18. Имя Фамилия</a:t>
            </a:r>
            <a:endParaRPr sz="1400"/>
          </a:p>
          <a:p>
            <a:pPr>
              <a:defRPr/>
            </a:pPr>
            <a:endParaRPr sz="1400"/>
          </a:p>
          <a:p>
            <a:pPr>
              <a:defRPr/>
            </a:pPr>
            <a:r>
              <a:rPr sz="1400"/>
              <a:t>19. Имя Фамилия</a:t>
            </a:r>
            <a:endParaRPr sz="1400"/>
          </a:p>
          <a:p>
            <a:pPr>
              <a:defRPr/>
            </a:pPr>
            <a:endParaRPr sz="1400"/>
          </a:p>
          <a:p>
            <a:pPr>
              <a:defRPr/>
            </a:pPr>
            <a:r>
              <a:rPr sz="1400"/>
              <a:t>20. Имя Фамилия</a:t>
            </a:r>
            <a:endParaRPr sz="1400"/>
          </a:p>
          <a:p>
            <a:pPr>
              <a:defRPr/>
            </a:pPr>
            <a:endParaRPr sz="1400"/>
          </a:p>
          <a:p>
            <a:pPr>
              <a:defRPr/>
            </a:pPr>
            <a:r>
              <a:rPr sz="1400"/>
              <a:t>21. Имя Фамилия</a:t>
            </a:r>
            <a:endParaRPr sz="1400"/>
          </a:p>
          <a:p>
            <a:pPr>
              <a:defRPr/>
            </a:pPr>
            <a:endParaRPr sz="1400"/>
          </a:p>
          <a:p>
            <a:pPr>
              <a:defRPr/>
            </a:pPr>
            <a:r>
              <a:rPr sz="1400"/>
              <a:t>22. Имя Фамилия</a:t>
            </a:r>
            <a:endParaRPr sz="1400"/>
          </a:p>
          <a:p>
            <a:pPr>
              <a:defRPr/>
            </a:pPr>
            <a:endParaRPr sz="1400"/>
          </a:p>
          <a:p>
            <a:pPr>
              <a:defRPr/>
            </a:pPr>
            <a:r>
              <a:rPr sz="1400"/>
              <a:t>23. Имя Фамилия</a:t>
            </a:r>
            <a:endParaRPr sz="1400"/>
          </a:p>
          <a:p>
            <a:pPr>
              <a:defRPr/>
            </a:pPr>
            <a:endParaRPr sz="1400"/>
          </a:p>
          <a:p>
            <a:pPr>
              <a:defRPr/>
            </a:pPr>
            <a:r>
              <a:rPr sz="1400"/>
              <a:t>24. Имя Фамилия</a:t>
            </a:r>
            <a:endParaRPr sz="140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45674771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86710" y="145018"/>
            <a:ext cx="6836399" cy="9670668"/>
          </a:xfrm>
          <a:prstGeom prst="rect">
            <a:avLst/>
          </a:prstGeom>
        </p:spPr>
      </p:pic>
      <p:sp>
        <p:nvSpPr>
          <p:cNvPr id="648784641" name=""/>
          <p:cNvSpPr/>
          <p:nvPr/>
        </p:nvSpPr>
        <p:spPr bwMode="auto">
          <a:xfrm flipH="0" flipV="0">
            <a:off x="1128845" y="1196730"/>
            <a:ext cx="4640383" cy="765419"/>
          </a:xfrm>
          <a:prstGeom prst="flowChartAlternateProcess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 algn="ctr">
              <a:defRPr/>
            </a:pPr>
            <a:r>
              <a:rPr sz="3600">
                <a:solidFill>
                  <a:schemeClr val="tx1"/>
                </a:solidFill>
              </a:rPr>
              <a:t>Г</a:t>
            </a:r>
            <a:r>
              <a:rPr sz="3600">
                <a:solidFill>
                  <a:schemeClr val="tx1"/>
                </a:solidFill>
              </a:rPr>
              <a:t>р</a:t>
            </a:r>
            <a:r>
              <a:rPr sz="3600">
                <a:solidFill>
                  <a:schemeClr val="tx1"/>
                </a:solidFill>
              </a:rPr>
              <a:t>а</a:t>
            </a:r>
            <a:r>
              <a:rPr sz="3600">
                <a:solidFill>
                  <a:schemeClr val="tx1"/>
                </a:solidFill>
              </a:rPr>
              <a:t>ф</a:t>
            </a:r>
            <a:r>
              <a:rPr sz="3600">
                <a:solidFill>
                  <a:schemeClr val="tx1"/>
                </a:solidFill>
              </a:rPr>
              <a:t>и</a:t>
            </a:r>
            <a:r>
              <a:rPr sz="3600">
                <a:solidFill>
                  <a:schemeClr val="tx1"/>
                </a:solidFill>
              </a:rPr>
              <a:t>к</a:t>
            </a:r>
            <a:r>
              <a:rPr sz="3600">
                <a:solidFill>
                  <a:schemeClr val="tx1"/>
                </a:solidFill>
              </a:rPr>
              <a:t> дежурств</a:t>
            </a:r>
            <a:r>
              <a:rPr sz="3600">
                <a:solidFill>
                  <a:schemeClr val="tx1"/>
                </a:solidFill>
              </a:rPr>
              <a:t> </a:t>
            </a:r>
            <a:endParaRPr sz="3600">
              <a:solidFill>
                <a:schemeClr val="tx1"/>
              </a:solidFill>
            </a:endParaRPr>
          </a:p>
        </p:txBody>
      </p:sp>
      <p:graphicFrame>
        <p:nvGraphicFramePr>
          <p:cNvPr id="0" name=""/>
          <p:cNvGraphicFramePr>
            <a:graphicFrameLocks xmlns:a="http://schemas.openxmlformats.org/drawingml/2006/main"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 flipH="0" flipV="0">
          <a:off x="839408" y="2344615"/>
          <a:ext cx="5352966" cy="4054230"/>
        </p:xfrm>
        <a:graphic>
          <a:graphicData uri="http://schemas.openxmlformats.org/presentationml/2006/ole">
            <p:oleObj name="oleObj" r:id="rId4" imgW="2400300" imgH="1809750" progId="Excel.Sheet.12">
              <p:embed/>
              <p:pic>
                <p:nvPicPr>
                  <p:cNvPr id="356247568" name=""/>
                  <p:cNvPicPr/>
                  <p:nvPr/>
                </p:nvPicPr>
                <p:blipFill>
                  <a:blip r:embed="rId3"/>
                  <a:stretch/>
                </p:blipFill>
                <p:spPr bwMode="auto">
                  <a:xfrm flipH="0" flipV="0">
                    <a:off x="839408" y="2344615"/>
                    <a:ext cx="5352966" cy="4054230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81165197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4728" y="0"/>
            <a:ext cx="6706940" cy="10058399"/>
          </a:xfrm>
          <a:prstGeom prst="rect">
            <a:avLst/>
          </a:prstGeom>
        </p:spPr>
      </p:pic>
      <p:sp>
        <p:nvSpPr>
          <p:cNvPr id="1848072508" name=""/>
          <p:cNvSpPr/>
          <p:nvPr/>
        </p:nvSpPr>
        <p:spPr bwMode="auto">
          <a:xfrm flipH="0" flipV="0">
            <a:off x="1099282" y="1262427"/>
            <a:ext cx="4640383" cy="796680"/>
          </a:xfrm>
          <a:prstGeom prst="flowChartAlternateProcess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 algn="ctr">
              <a:defRPr/>
            </a:pPr>
            <a:r>
              <a:rPr sz="3600">
                <a:solidFill>
                  <a:schemeClr val="tx1"/>
                </a:solidFill>
              </a:rPr>
              <a:t>Расписание уроков </a:t>
            </a:r>
            <a:endParaRPr sz="3600">
              <a:solidFill>
                <a:schemeClr val="tx1"/>
              </a:solidFill>
            </a:endParaRPr>
          </a:p>
        </p:txBody>
      </p:sp>
      <p:sp>
        <p:nvSpPr>
          <p:cNvPr id="346403184" name=""/>
          <p:cNvSpPr/>
          <p:nvPr/>
        </p:nvSpPr>
        <p:spPr bwMode="auto">
          <a:xfrm flipH="0" flipV="0">
            <a:off x="1226538" y="2344265"/>
            <a:ext cx="2124806" cy="2161442"/>
          </a:xfrm>
          <a:prstGeom prst="flowChartAlternateProcess">
            <a:avLst/>
          </a:prstGeom>
          <a:solidFill>
            <a:schemeClr val="bg1">
              <a:alpha val="92999"/>
            </a:schemeClr>
          </a:solidFill>
          <a:ln w="12700" cap="flat" cmpd="sng" algn="ctr">
            <a:solidFill>
              <a:schemeClr val="bg1">
                <a:alpha val="99999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 algn="ctr">
              <a:defRPr/>
            </a:pPr>
            <a:endParaRPr sz="3600">
              <a:solidFill>
                <a:schemeClr val="tx1"/>
              </a:solidFill>
            </a:endParaRPr>
          </a:p>
        </p:txBody>
      </p:sp>
      <p:sp>
        <p:nvSpPr>
          <p:cNvPr id="897654283" name=""/>
          <p:cNvSpPr txBox="1"/>
          <p:nvPr/>
        </p:nvSpPr>
        <p:spPr bwMode="auto">
          <a:xfrm flipH="0" flipV="0">
            <a:off x="1362455" y="2592321"/>
            <a:ext cx="1950529" cy="164628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1800" b="1"/>
              <a:t>Понедельник</a:t>
            </a:r>
            <a:endParaRPr sz="1800" b="1"/>
          </a:p>
          <a:p>
            <a:pPr marL="239821" indent="-239821">
              <a:buAutoNum type="arabicPeriod"/>
              <a:defRPr/>
            </a:pPr>
            <a:r>
              <a:rPr sz="1400"/>
              <a:t>_____________</a:t>
            </a:r>
            <a:endParaRPr sz="1400"/>
          </a:p>
          <a:p>
            <a:pPr marL="239821" indent="-239821">
              <a:buAutoNum type="arabicPeriod"/>
              <a:defRPr/>
            </a:pPr>
            <a:r>
              <a:rPr sz="1400"/>
              <a:t>_____________</a:t>
            </a:r>
            <a:endParaRPr sz="1400"/>
          </a:p>
          <a:p>
            <a:pPr marL="239821" indent="-239821">
              <a:buAutoNum type="arabicPeriod"/>
              <a:defRPr/>
            </a:pPr>
            <a:r>
              <a:rPr sz="1400"/>
              <a:t>_____________</a:t>
            </a:r>
            <a:endParaRPr sz="1400"/>
          </a:p>
          <a:p>
            <a:pPr marL="239821" indent="-239821">
              <a:buAutoNum type="arabicPeriod"/>
              <a:defRPr/>
            </a:pPr>
            <a:r>
              <a:rPr sz="1400"/>
              <a:t>_____________</a:t>
            </a:r>
            <a:endParaRPr sz="1400"/>
          </a:p>
          <a:p>
            <a:pPr marL="239821" indent="-239821">
              <a:buAutoNum type="arabicPeriod"/>
              <a:defRPr/>
            </a:pPr>
            <a:r>
              <a:rPr sz="1400"/>
              <a:t>_____________</a:t>
            </a:r>
            <a:endParaRPr sz="1400"/>
          </a:p>
          <a:p>
            <a:pPr marL="239821" indent="-239821">
              <a:buAutoNum type="arabicPeriod"/>
              <a:defRPr/>
            </a:pPr>
            <a:r>
              <a:rPr sz="1400"/>
              <a:t>_____________</a:t>
            </a:r>
            <a:endParaRPr sz="1400"/>
          </a:p>
        </p:txBody>
      </p:sp>
      <p:sp>
        <p:nvSpPr>
          <p:cNvPr id="48303234" name=""/>
          <p:cNvSpPr/>
          <p:nvPr/>
        </p:nvSpPr>
        <p:spPr bwMode="auto">
          <a:xfrm flipH="0" flipV="0">
            <a:off x="3614859" y="2353791"/>
            <a:ext cx="2124806" cy="2161442"/>
          </a:xfrm>
          <a:prstGeom prst="flowChartAlternateProcess">
            <a:avLst/>
          </a:prstGeom>
          <a:solidFill>
            <a:schemeClr val="bg1">
              <a:alpha val="92999"/>
            </a:schemeClr>
          </a:solidFill>
          <a:ln w="12700" cap="flat" cmpd="sng" algn="ctr">
            <a:solidFill>
              <a:schemeClr val="bg1">
                <a:alpha val="99999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 algn="ctr">
              <a:defRPr/>
            </a:pPr>
            <a:endParaRPr sz="3600">
              <a:solidFill>
                <a:schemeClr val="tx1"/>
              </a:solidFill>
            </a:endParaRPr>
          </a:p>
        </p:txBody>
      </p:sp>
      <p:sp>
        <p:nvSpPr>
          <p:cNvPr id="1712586931" name=""/>
          <p:cNvSpPr txBox="1"/>
          <p:nvPr/>
        </p:nvSpPr>
        <p:spPr bwMode="auto">
          <a:xfrm flipH="0" flipV="0">
            <a:off x="3750777" y="2601847"/>
            <a:ext cx="1953049" cy="164628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1800" b="1"/>
              <a:t>Вторник</a:t>
            </a:r>
            <a:endParaRPr sz="1800" b="1"/>
          </a:p>
          <a:p>
            <a:pPr marL="239821" indent="-239821">
              <a:buAutoNum type="arabicPeriod"/>
              <a:defRPr/>
            </a:pPr>
            <a:r>
              <a:rPr sz="1400"/>
              <a:t>_____________</a:t>
            </a:r>
            <a:endParaRPr sz="1400"/>
          </a:p>
          <a:p>
            <a:pPr marL="239821" indent="-239821">
              <a:buAutoNum type="arabicPeriod"/>
              <a:defRPr/>
            </a:pPr>
            <a:r>
              <a:rPr sz="1400"/>
              <a:t>_____________</a:t>
            </a:r>
            <a:endParaRPr sz="1400"/>
          </a:p>
          <a:p>
            <a:pPr marL="239821" indent="-239821">
              <a:buAutoNum type="arabicPeriod"/>
              <a:defRPr/>
            </a:pPr>
            <a:r>
              <a:rPr sz="1400"/>
              <a:t>_____________</a:t>
            </a:r>
            <a:endParaRPr sz="1400"/>
          </a:p>
          <a:p>
            <a:pPr marL="239821" indent="-239821">
              <a:buAutoNum type="arabicPeriod"/>
              <a:defRPr/>
            </a:pPr>
            <a:r>
              <a:rPr sz="1400"/>
              <a:t>_____________</a:t>
            </a:r>
            <a:endParaRPr sz="1400"/>
          </a:p>
          <a:p>
            <a:pPr marL="239821" indent="-239821">
              <a:buAutoNum type="arabicPeriod"/>
              <a:defRPr/>
            </a:pPr>
            <a:r>
              <a:rPr sz="1400"/>
              <a:t>_____________</a:t>
            </a:r>
            <a:endParaRPr sz="1400"/>
          </a:p>
          <a:p>
            <a:pPr marL="239821" indent="-239821">
              <a:buAutoNum type="arabicPeriod"/>
              <a:defRPr/>
            </a:pPr>
            <a:r>
              <a:rPr sz="1400"/>
              <a:t>_____________</a:t>
            </a:r>
            <a:endParaRPr sz="1400"/>
          </a:p>
        </p:txBody>
      </p:sp>
      <p:sp>
        <p:nvSpPr>
          <p:cNvPr id="955786772" name=""/>
          <p:cNvSpPr/>
          <p:nvPr/>
        </p:nvSpPr>
        <p:spPr bwMode="auto">
          <a:xfrm flipH="0" flipV="0">
            <a:off x="3634001" y="4790669"/>
            <a:ext cx="2124806" cy="2161442"/>
          </a:xfrm>
          <a:prstGeom prst="flowChartAlternateProcess">
            <a:avLst/>
          </a:prstGeom>
          <a:solidFill>
            <a:schemeClr val="bg1">
              <a:alpha val="92999"/>
            </a:schemeClr>
          </a:solidFill>
          <a:ln w="12700" cap="flat" cmpd="sng" algn="ctr">
            <a:solidFill>
              <a:schemeClr val="bg1">
                <a:alpha val="99999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 algn="ctr">
              <a:defRPr/>
            </a:pPr>
            <a:endParaRPr sz="3600">
              <a:solidFill>
                <a:schemeClr val="tx1"/>
              </a:solidFill>
            </a:endParaRPr>
          </a:p>
        </p:txBody>
      </p:sp>
      <p:sp>
        <p:nvSpPr>
          <p:cNvPr id="115706654" name=""/>
          <p:cNvSpPr txBox="1"/>
          <p:nvPr/>
        </p:nvSpPr>
        <p:spPr bwMode="auto">
          <a:xfrm flipH="0" flipV="0">
            <a:off x="3769919" y="5038725"/>
            <a:ext cx="1953049" cy="164628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1800" b="1"/>
              <a:t>Четверг</a:t>
            </a:r>
            <a:endParaRPr sz="1800" b="1"/>
          </a:p>
          <a:p>
            <a:pPr marL="239821" indent="-239821">
              <a:buAutoNum type="arabicPeriod"/>
              <a:defRPr/>
            </a:pPr>
            <a:r>
              <a:rPr sz="1400"/>
              <a:t>_____________</a:t>
            </a:r>
            <a:endParaRPr sz="1400"/>
          </a:p>
          <a:p>
            <a:pPr marL="239821" indent="-239821">
              <a:buAutoNum type="arabicPeriod"/>
              <a:defRPr/>
            </a:pPr>
            <a:r>
              <a:rPr sz="1400"/>
              <a:t>_____________</a:t>
            </a:r>
            <a:endParaRPr sz="1400"/>
          </a:p>
          <a:p>
            <a:pPr marL="239821" indent="-239821">
              <a:buAutoNum type="arabicPeriod"/>
              <a:defRPr/>
            </a:pPr>
            <a:r>
              <a:rPr sz="1400"/>
              <a:t>_____________</a:t>
            </a:r>
            <a:endParaRPr sz="1400"/>
          </a:p>
          <a:p>
            <a:pPr marL="239821" indent="-239821">
              <a:buAutoNum type="arabicPeriod"/>
              <a:defRPr/>
            </a:pPr>
            <a:r>
              <a:rPr sz="1400"/>
              <a:t>_____________</a:t>
            </a:r>
            <a:endParaRPr sz="1400"/>
          </a:p>
          <a:p>
            <a:pPr marL="239821" indent="-239821">
              <a:buAutoNum type="arabicPeriod"/>
              <a:defRPr/>
            </a:pPr>
            <a:r>
              <a:rPr sz="1400"/>
              <a:t>_____________</a:t>
            </a:r>
            <a:endParaRPr sz="1400"/>
          </a:p>
          <a:p>
            <a:pPr marL="239821" indent="-239821">
              <a:buAutoNum type="arabicPeriod"/>
              <a:defRPr/>
            </a:pPr>
            <a:r>
              <a:rPr sz="1400"/>
              <a:t>_____________</a:t>
            </a:r>
            <a:endParaRPr sz="1400"/>
          </a:p>
        </p:txBody>
      </p:sp>
      <p:sp>
        <p:nvSpPr>
          <p:cNvPr id="462708492" name=""/>
          <p:cNvSpPr/>
          <p:nvPr/>
        </p:nvSpPr>
        <p:spPr bwMode="auto">
          <a:xfrm flipH="0" flipV="0">
            <a:off x="1264896" y="7202014"/>
            <a:ext cx="2124806" cy="2161442"/>
          </a:xfrm>
          <a:prstGeom prst="flowChartAlternateProcess">
            <a:avLst/>
          </a:prstGeom>
          <a:solidFill>
            <a:schemeClr val="bg1">
              <a:alpha val="92999"/>
            </a:schemeClr>
          </a:solidFill>
          <a:ln w="12700" cap="flat" cmpd="sng" algn="ctr">
            <a:solidFill>
              <a:schemeClr val="bg1">
                <a:alpha val="99999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 algn="ctr">
              <a:defRPr/>
            </a:pPr>
            <a:endParaRPr sz="3600">
              <a:solidFill>
                <a:schemeClr val="tx1"/>
              </a:solidFill>
            </a:endParaRPr>
          </a:p>
        </p:txBody>
      </p:sp>
      <p:sp>
        <p:nvSpPr>
          <p:cNvPr id="2006630051" name=""/>
          <p:cNvSpPr txBox="1"/>
          <p:nvPr/>
        </p:nvSpPr>
        <p:spPr bwMode="auto">
          <a:xfrm flipH="0" flipV="0">
            <a:off x="1400813" y="7450071"/>
            <a:ext cx="1953409" cy="164628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1800" b="1"/>
              <a:t>Пятница</a:t>
            </a:r>
            <a:endParaRPr sz="1800" b="1"/>
          </a:p>
          <a:p>
            <a:pPr marL="239821" indent="-239821">
              <a:buAutoNum type="arabicPeriod"/>
              <a:defRPr/>
            </a:pPr>
            <a:r>
              <a:rPr sz="1400"/>
              <a:t>_____________</a:t>
            </a:r>
            <a:endParaRPr sz="1400"/>
          </a:p>
          <a:p>
            <a:pPr marL="239821" indent="-239821">
              <a:buAutoNum type="arabicPeriod"/>
              <a:defRPr/>
            </a:pPr>
            <a:r>
              <a:rPr sz="1400"/>
              <a:t>_____________</a:t>
            </a:r>
            <a:endParaRPr sz="1400"/>
          </a:p>
          <a:p>
            <a:pPr marL="239821" indent="-239821">
              <a:buAutoNum type="arabicPeriod"/>
              <a:defRPr/>
            </a:pPr>
            <a:r>
              <a:rPr sz="1400"/>
              <a:t>_____________</a:t>
            </a:r>
            <a:endParaRPr sz="1400"/>
          </a:p>
          <a:p>
            <a:pPr marL="239821" indent="-239821">
              <a:buAutoNum type="arabicPeriod"/>
              <a:defRPr/>
            </a:pPr>
            <a:r>
              <a:rPr sz="1400"/>
              <a:t>_____________</a:t>
            </a:r>
            <a:endParaRPr sz="1400"/>
          </a:p>
          <a:p>
            <a:pPr marL="239821" indent="-239821">
              <a:buAutoNum type="arabicPeriod"/>
              <a:defRPr/>
            </a:pPr>
            <a:r>
              <a:rPr sz="1400"/>
              <a:t>_____________</a:t>
            </a:r>
            <a:endParaRPr sz="1400"/>
          </a:p>
          <a:p>
            <a:pPr marL="239821" indent="-239821">
              <a:buAutoNum type="arabicPeriod"/>
              <a:defRPr/>
            </a:pPr>
            <a:r>
              <a:rPr sz="1400"/>
              <a:t>_____________</a:t>
            </a:r>
            <a:endParaRPr sz="1400"/>
          </a:p>
        </p:txBody>
      </p:sp>
      <p:sp>
        <p:nvSpPr>
          <p:cNvPr id="915388785" name=""/>
          <p:cNvSpPr/>
          <p:nvPr/>
        </p:nvSpPr>
        <p:spPr bwMode="auto">
          <a:xfrm flipH="0" flipV="0">
            <a:off x="3682780" y="7211541"/>
            <a:ext cx="2124806" cy="2161442"/>
          </a:xfrm>
          <a:prstGeom prst="flowChartAlternateProcess">
            <a:avLst/>
          </a:prstGeom>
          <a:solidFill>
            <a:schemeClr val="bg1">
              <a:alpha val="92999"/>
            </a:schemeClr>
          </a:solidFill>
          <a:ln w="12700" cap="flat" cmpd="sng" algn="ctr">
            <a:solidFill>
              <a:schemeClr val="bg1">
                <a:alpha val="99999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 algn="ctr">
              <a:defRPr/>
            </a:pPr>
            <a:endParaRPr sz="3600">
              <a:solidFill>
                <a:schemeClr val="tx1"/>
              </a:solidFill>
            </a:endParaRPr>
          </a:p>
        </p:txBody>
      </p:sp>
      <p:sp>
        <p:nvSpPr>
          <p:cNvPr id="525768473" name=""/>
          <p:cNvSpPr txBox="1"/>
          <p:nvPr/>
        </p:nvSpPr>
        <p:spPr bwMode="auto">
          <a:xfrm flipH="0" flipV="0">
            <a:off x="3818698" y="7459597"/>
            <a:ext cx="1953049" cy="164628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1800" b="1"/>
              <a:t>Суббота</a:t>
            </a:r>
            <a:endParaRPr sz="1800" b="1"/>
          </a:p>
          <a:p>
            <a:pPr marL="239821" indent="-239821">
              <a:buAutoNum type="arabicPeriod"/>
              <a:defRPr/>
            </a:pPr>
            <a:r>
              <a:rPr sz="1400"/>
              <a:t>_____________</a:t>
            </a:r>
            <a:endParaRPr sz="1400"/>
          </a:p>
          <a:p>
            <a:pPr marL="239821" indent="-239821">
              <a:buAutoNum type="arabicPeriod"/>
              <a:defRPr/>
            </a:pPr>
            <a:r>
              <a:rPr sz="1400"/>
              <a:t>_____________</a:t>
            </a:r>
            <a:endParaRPr sz="1400"/>
          </a:p>
          <a:p>
            <a:pPr marL="239821" indent="-239821">
              <a:buAutoNum type="arabicPeriod"/>
              <a:defRPr/>
            </a:pPr>
            <a:r>
              <a:rPr sz="1400"/>
              <a:t>_____________</a:t>
            </a:r>
            <a:endParaRPr sz="1400"/>
          </a:p>
          <a:p>
            <a:pPr marL="239821" indent="-239821">
              <a:buAutoNum type="arabicPeriod"/>
              <a:defRPr/>
            </a:pPr>
            <a:r>
              <a:rPr sz="1400"/>
              <a:t>_____________</a:t>
            </a:r>
            <a:endParaRPr sz="1400"/>
          </a:p>
          <a:p>
            <a:pPr marL="239821" indent="-239821">
              <a:buAutoNum type="arabicPeriod"/>
              <a:defRPr/>
            </a:pPr>
            <a:r>
              <a:rPr sz="1400"/>
              <a:t>_____________</a:t>
            </a:r>
            <a:endParaRPr sz="1400"/>
          </a:p>
          <a:p>
            <a:pPr marL="239821" indent="-239821">
              <a:buAutoNum type="arabicPeriod"/>
              <a:defRPr/>
            </a:pPr>
            <a:r>
              <a:rPr sz="1400"/>
              <a:t>_____________</a:t>
            </a:r>
            <a:endParaRPr sz="1400"/>
          </a:p>
        </p:txBody>
      </p:sp>
      <p:sp>
        <p:nvSpPr>
          <p:cNvPr id="929368924" name=""/>
          <p:cNvSpPr/>
          <p:nvPr/>
        </p:nvSpPr>
        <p:spPr bwMode="auto">
          <a:xfrm flipH="0" flipV="0">
            <a:off x="1226538" y="4781143"/>
            <a:ext cx="2124806" cy="2161442"/>
          </a:xfrm>
          <a:prstGeom prst="flowChartAlternateProcess">
            <a:avLst/>
          </a:prstGeom>
          <a:solidFill>
            <a:schemeClr val="bg1">
              <a:alpha val="92999"/>
            </a:schemeClr>
          </a:solidFill>
          <a:ln w="12700" cap="flat" cmpd="sng" algn="ctr">
            <a:solidFill>
              <a:schemeClr val="bg1">
                <a:alpha val="99999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 algn="ctr">
              <a:defRPr/>
            </a:pPr>
            <a:endParaRPr sz="3600">
              <a:solidFill>
                <a:schemeClr val="tx1"/>
              </a:solidFill>
            </a:endParaRPr>
          </a:p>
        </p:txBody>
      </p:sp>
      <p:sp>
        <p:nvSpPr>
          <p:cNvPr id="760677225" name=""/>
          <p:cNvSpPr txBox="1"/>
          <p:nvPr/>
        </p:nvSpPr>
        <p:spPr bwMode="auto">
          <a:xfrm flipH="0" flipV="0">
            <a:off x="1362455" y="5029199"/>
            <a:ext cx="1952329" cy="164628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1800" b="1"/>
              <a:t>Среда</a:t>
            </a:r>
            <a:endParaRPr sz="1800" b="1"/>
          </a:p>
          <a:p>
            <a:pPr marL="239821" indent="-239821">
              <a:buAutoNum type="arabicPeriod"/>
              <a:defRPr/>
            </a:pPr>
            <a:r>
              <a:rPr sz="1400"/>
              <a:t>_____________</a:t>
            </a:r>
            <a:endParaRPr sz="1400"/>
          </a:p>
          <a:p>
            <a:pPr marL="239821" indent="-239821">
              <a:buAutoNum type="arabicPeriod"/>
              <a:defRPr/>
            </a:pPr>
            <a:r>
              <a:rPr sz="1400"/>
              <a:t>_____________</a:t>
            </a:r>
            <a:endParaRPr sz="1400"/>
          </a:p>
          <a:p>
            <a:pPr marL="239821" indent="-239821">
              <a:buAutoNum type="arabicPeriod"/>
              <a:defRPr/>
            </a:pPr>
            <a:r>
              <a:rPr sz="1400"/>
              <a:t>_____________</a:t>
            </a:r>
            <a:endParaRPr sz="1400"/>
          </a:p>
          <a:p>
            <a:pPr marL="239821" indent="-239821">
              <a:buAutoNum type="arabicPeriod"/>
              <a:defRPr/>
            </a:pPr>
            <a:r>
              <a:rPr sz="1400"/>
              <a:t>_____________</a:t>
            </a:r>
            <a:endParaRPr sz="1400"/>
          </a:p>
          <a:p>
            <a:pPr marL="239821" indent="-239821">
              <a:buAutoNum type="arabicPeriod"/>
              <a:defRPr/>
            </a:pPr>
            <a:r>
              <a:rPr sz="1400"/>
              <a:t>_____________</a:t>
            </a:r>
            <a:endParaRPr sz="1400"/>
          </a:p>
          <a:p>
            <a:pPr marL="239821" indent="-239821">
              <a:buAutoNum type="arabicPeriod"/>
              <a:defRPr/>
            </a:pPr>
            <a:r>
              <a:rPr sz="1400"/>
              <a:t>_____________</a:t>
            </a:r>
            <a:endParaRPr sz="140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52562989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7691" y="145018"/>
            <a:ext cx="6836398" cy="9670667"/>
          </a:xfrm>
          <a:prstGeom prst="rect">
            <a:avLst/>
          </a:prstGeom>
        </p:spPr>
      </p:pic>
      <p:sp>
        <p:nvSpPr>
          <p:cNvPr id="947048499" name=""/>
          <p:cNvSpPr/>
          <p:nvPr/>
        </p:nvSpPr>
        <p:spPr bwMode="auto">
          <a:xfrm flipH="0" flipV="0">
            <a:off x="1128844" y="1196730"/>
            <a:ext cx="4640382" cy="765418"/>
          </a:xfrm>
          <a:prstGeom prst="flowChartAlternateProcess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 algn="ctr">
              <a:defRPr/>
            </a:pPr>
            <a:r>
              <a:rPr sz="3600">
                <a:solidFill>
                  <a:schemeClr val="tx1"/>
                </a:solidFill>
              </a:rPr>
              <a:t>Расписание звонков</a:t>
            </a:r>
            <a:endParaRPr sz="3600">
              <a:solidFill>
                <a:schemeClr val="tx1"/>
              </a:solidFill>
            </a:endParaRPr>
          </a:p>
        </p:txBody>
      </p:sp>
      <p:sp>
        <p:nvSpPr>
          <p:cNvPr id="1874479111" name=""/>
          <p:cNvSpPr/>
          <p:nvPr/>
        </p:nvSpPr>
        <p:spPr bwMode="auto">
          <a:xfrm flipH="0" flipV="0">
            <a:off x="1128844" y="2694924"/>
            <a:ext cx="4640382" cy="5495191"/>
          </a:xfrm>
          <a:prstGeom prst="flowChartAlternateProcess">
            <a:avLst/>
          </a:prstGeom>
          <a:solidFill>
            <a:schemeClr val="bg1">
              <a:alpha val="92999"/>
            </a:schemeClr>
          </a:solidFill>
          <a:ln w="12699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 algn="ctr">
              <a:defRPr/>
            </a:pPr>
            <a:endParaRPr sz="3600">
              <a:solidFill>
                <a:schemeClr val="tx1"/>
              </a:solidFill>
            </a:endParaRPr>
          </a:p>
        </p:txBody>
      </p:sp>
      <p:sp>
        <p:nvSpPr>
          <p:cNvPr id="1358686050" name=""/>
          <p:cNvSpPr txBox="1"/>
          <p:nvPr/>
        </p:nvSpPr>
        <p:spPr bwMode="auto">
          <a:xfrm flipH="0" flipV="0">
            <a:off x="1422702" y="3210084"/>
            <a:ext cx="4054464" cy="4450439"/>
          </a:xfrm>
          <a:prstGeom prst="rect">
            <a:avLst/>
          </a:prstGeom>
          <a:noFill/>
          <a:ln w="12699">
            <a:noFill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2200" b="1"/>
              <a:t>1 урок</a:t>
            </a:r>
            <a:r>
              <a:rPr sz="2200"/>
              <a:t>: с 8:30 до 9:15</a:t>
            </a:r>
            <a:endParaRPr sz="2200"/>
          </a:p>
          <a:p>
            <a:pPr>
              <a:defRPr/>
            </a:pPr>
            <a:endParaRPr sz="2200"/>
          </a:p>
          <a:p>
            <a:pPr>
              <a:defRPr/>
            </a:pPr>
            <a:r>
              <a:rPr sz="2200" b="1"/>
              <a:t>2 урок</a:t>
            </a:r>
            <a:r>
              <a:rPr sz="2200"/>
              <a:t>:</a:t>
            </a:r>
            <a:endParaRPr sz="2200"/>
          </a:p>
          <a:p>
            <a:pPr>
              <a:defRPr/>
            </a:pPr>
            <a:endParaRPr sz="2200"/>
          </a:p>
          <a:p>
            <a:pPr>
              <a:defRPr/>
            </a:pPr>
            <a:r>
              <a:rPr sz="2200" b="1"/>
              <a:t>3 урок</a:t>
            </a:r>
            <a:r>
              <a:rPr sz="2200"/>
              <a:t>:</a:t>
            </a:r>
            <a:endParaRPr sz="2200"/>
          </a:p>
          <a:p>
            <a:pPr>
              <a:defRPr/>
            </a:pPr>
            <a:endParaRPr sz="2200"/>
          </a:p>
          <a:p>
            <a:pPr>
              <a:defRPr/>
            </a:pPr>
            <a:r>
              <a:rPr sz="2200" b="1"/>
              <a:t>4 урок</a:t>
            </a:r>
            <a:r>
              <a:rPr sz="2200"/>
              <a:t>:</a:t>
            </a:r>
            <a:endParaRPr sz="2200"/>
          </a:p>
          <a:p>
            <a:pPr>
              <a:defRPr/>
            </a:pPr>
            <a:endParaRPr sz="2200"/>
          </a:p>
          <a:p>
            <a:pPr>
              <a:defRPr/>
            </a:pPr>
            <a:r>
              <a:rPr sz="2200" b="1"/>
              <a:t>5 урок</a:t>
            </a:r>
            <a:r>
              <a:rPr sz="2200"/>
              <a:t>:</a:t>
            </a:r>
            <a:endParaRPr sz="2200"/>
          </a:p>
          <a:p>
            <a:pPr>
              <a:defRPr/>
            </a:pPr>
            <a:endParaRPr sz="2200"/>
          </a:p>
          <a:p>
            <a:pPr>
              <a:defRPr/>
            </a:pPr>
            <a:r>
              <a:rPr sz="2200" b="1"/>
              <a:t>6 урок</a:t>
            </a:r>
            <a:r>
              <a:rPr sz="2200"/>
              <a:t>:</a:t>
            </a:r>
            <a:endParaRPr sz="2200"/>
          </a:p>
          <a:p>
            <a:pPr>
              <a:defRPr/>
            </a:pPr>
            <a:endParaRPr sz="2200"/>
          </a:p>
          <a:p>
            <a:pPr>
              <a:defRPr/>
            </a:pPr>
            <a:r>
              <a:rPr sz="2200" b="1"/>
              <a:t>7 урок</a:t>
            </a:r>
            <a:r>
              <a:rPr sz="2200"/>
              <a:t>: </a:t>
            </a:r>
            <a:endParaRPr sz="220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726640813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4728" y="0"/>
            <a:ext cx="6706940" cy="10058399"/>
          </a:xfrm>
          <a:prstGeom prst="rect">
            <a:avLst/>
          </a:prstGeom>
        </p:spPr>
      </p:pic>
      <p:sp>
        <p:nvSpPr>
          <p:cNvPr id="1319966775" name=""/>
          <p:cNvSpPr/>
          <p:nvPr/>
        </p:nvSpPr>
        <p:spPr bwMode="auto">
          <a:xfrm flipH="0" flipV="0">
            <a:off x="1128844" y="1660767"/>
            <a:ext cx="5047554" cy="1349131"/>
          </a:xfrm>
          <a:prstGeom prst="flowChartAlternateProcess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 algn="ctr">
              <a:defRPr/>
            </a:pPr>
            <a:r>
              <a:rPr sz="3600">
                <a:solidFill>
                  <a:schemeClr val="tx1"/>
                </a:solidFill>
              </a:rPr>
              <a:t>Список именинников </a:t>
            </a:r>
            <a:r>
              <a:rPr sz="3600">
                <a:solidFill>
                  <a:srgbClr val="FF0000"/>
                </a:solidFill>
              </a:rPr>
              <a:t>сентября </a:t>
            </a:r>
            <a:endParaRPr sz="3600">
              <a:solidFill>
                <a:srgbClr val="FF0000"/>
              </a:solidFill>
            </a:endParaRPr>
          </a:p>
        </p:txBody>
      </p:sp>
      <p:sp>
        <p:nvSpPr>
          <p:cNvPr id="881618709" name=""/>
          <p:cNvSpPr/>
          <p:nvPr/>
        </p:nvSpPr>
        <p:spPr bwMode="auto">
          <a:xfrm flipH="0" flipV="0">
            <a:off x="1226538" y="3505199"/>
            <a:ext cx="4435511" cy="4932971"/>
          </a:xfrm>
          <a:prstGeom prst="flowChartAlternateProcess">
            <a:avLst/>
          </a:prstGeom>
          <a:solidFill>
            <a:schemeClr val="bg1">
              <a:alpha val="92999"/>
            </a:schemeClr>
          </a:solidFill>
          <a:ln w="12700" cap="flat" cmpd="sng" algn="ctr">
            <a:solidFill>
              <a:schemeClr val="bg1">
                <a:alpha val="99999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 algn="ctr">
              <a:defRPr/>
            </a:pPr>
            <a:endParaRPr sz="3600">
              <a:solidFill>
                <a:schemeClr val="tx1"/>
              </a:solidFill>
            </a:endParaRPr>
          </a:p>
        </p:txBody>
      </p:sp>
      <p:sp>
        <p:nvSpPr>
          <p:cNvPr id="957041845" name=""/>
          <p:cNvSpPr txBox="1"/>
          <p:nvPr/>
        </p:nvSpPr>
        <p:spPr bwMode="auto">
          <a:xfrm flipH="0" flipV="0">
            <a:off x="1673915" y="4152899"/>
            <a:ext cx="3845273" cy="374940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2000"/>
              <a:t>1. Имя Фамилия</a:t>
            </a:r>
            <a:endParaRPr sz="2000"/>
          </a:p>
          <a:p>
            <a:pPr>
              <a:defRPr/>
            </a:pPr>
            <a:endParaRPr sz="2000"/>
          </a:p>
          <a:p>
            <a:pPr>
              <a:defRPr/>
            </a:pPr>
            <a:r>
              <a:rPr sz="2000"/>
              <a:t>2. Имя Фамилия</a:t>
            </a:r>
            <a:endParaRPr sz="2000"/>
          </a:p>
          <a:p>
            <a:pPr>
              <a:defRPr/>
            </a:pPr>
            <a:endParaRPr sz="2000"/>
          </a:p>
          <a:p>
            <a:pPr>
              <a:defRPr/>
            </a:pPr>
            <a:r>
              <a:rPr sz="2000"/>
              <a:t>3. Имя Фамилия</a:t>
            </a:r>
            <a:endParaRPr sz="2000"/>
          </a:p>
          <a:p>
            <a:pPr>
              <a:defRPr/>
            </a:pPr>
            <a:endParaRPr sz="2000"/>
          </a:p>
          <a:p>
            <a:pPr>
              <a:defRPr/>
            </a:pPr>
            <a:r>
              <a:rPr sz="2000"/>
              <a:t>4. Имя Фамилия</a:t>
            </a:r>
            <a:endParaRPr sz="2000"/>
          </a:p>
          <a:p>
            <a:pPr>
              <a:defRPr/>
            </a:pPr>
            <a:endParaRPr sz="2000"/>
          </a:p>
          <a:p>
            <a:pPr>
              <a:defRPr/>
            </a:pPr>
            <a:r>
              <a:rPr sz="2000"/>
              <a:t>5. Имя Фамилия</a:t>
            </a:r>
            <a:endParaRPr sz="2000"/>
          </a:p>
          <a:p>
            <a:pPr>
              <a:defRPr/>
            </a:pPr>
            <a:endParaRPr sz="2000"/>
          </a:p>
          <a:p>
            <a:pPr>
              <a:defRPr/>
            </a:pPr>
            <a:r>
              <a:rPr sz="2000"/>
              <a:t>6. Имя Фамилия</a:t>
            </a:r>
            <a:endParaRPr sz="2000"/>
          </a:p>
          <a:p>
            <a:pPr>
              <a:defRPr/>
            </a:pPr>
            <a:endParaRPr sz="200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New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r7-office/2025.4.1.1604</Application>
  <DocSecurity>0</DocSecurity>
  <PresentationFormat>Widescreen</PresentationFormat>
  <Paragraphs>0</Paragraphs>
  <Slides>5</Slides>
  <Notes>5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Theme 1</vt:lpstr>
      <vt:lpstr>Slide 1</vt:lpstr>
      <vt:lpstr>Slide 2</vt:lpstr>
      <vt:lpstr>Slide 3</vt:lpstr>
      <vt:lpstr>Slide 4</vt:lpstr>
      <vt:lpstr>Slide 5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dc:identifier/>
  <dc:language/>
  <cp:lastModifiedBy>Екатерина Сандлер-Апевалина</cp:lastModifiedBy>
  <cp:revision>9</cp:revision>
  <dcterms:modified xsi:type="dcterms:W3CDTF">2026-02-24T08:32:22Z</dcterms:modified>
  <cp:category/>
  <cp:contentStatus/>
  <cp:version/>
</cp:coreProperties>
</file>