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2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378" y="90"/>
      </p:cViewPr>
      <p:guideLst>
        <p:guide pos="496"/>
        <p:guide pos="460" orient="horz"/>
        <p:guide pos="4320" orient="horz"/>
        <p:guide pos="4320" orient="horz"/>
        <p:guide pos="4327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 /><Relationship Id="rId25" Type="http://schemas.openxmlformats.org/officeDocument/2006/relationships/tableStyles" Target="tableStyles.xml" /><Relationship Id="rId26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632E96E-41F7-40C5-8419-297958CC00FA}" type="datetimeFigureOut">
              <a:rPr lang="ru-RU"/>
              <a:t/>
            </a:fld>
            <a:endParaRPr lang="ru-RU"/>
          </a:p>
        </p:txBody>
      </p:sp>
      <p:sp>
        <p:nvSpPr>
          <p:cNvPr id="4" name="Slide Image Placeholder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6999B8-B6B4-4561-A3CD-BBCDAB9FC9D9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454793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81665209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+ добавить иконки совместимых ОС</a:t>
            </a:r>
            <a:endParaRPr/>
          </a:p>
        </p:txBody>
      </p:sp>
      <p:sp>
        <p:nvSpPr>
          <p:cNvPr id="68322433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148389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48573512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+ добавить иконки совместимых ОС</a:t>
            </a:r>
            <a:endParaRPr/>
          </a:p>
        </p:txBody>
      </p:sp>
      <p:sp>
        <p:nvSpPr>
          <p:cNvPr id="81636230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ChangeAspect="1"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Click icon to add picture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4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9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9117946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376" y="7421"/>
            <a:ext cx="12191999" cy="6843151"/>
          </a:xfrm>
          <a:prstGeom prst="rect">
            <a:avLst/>
          </a:prstGeom>
        </p:spPr>
      </p:pic>
      <p:sp>
        <p:nvSpPr>
          <p:cNvPr id="904898756" name="TextBox 1272603574"/>
          <p:cNvSpPr txBox="1"/>
          <p:nvPr/>
        </p:nvSpPr>
        <p:spPr bwMode="auto">
          <a:xfrm>
            <a:off x="313266" y="5110525"/>
            <a:ext cx="112420" cy="36611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847285425" name="TextBox 1593008890"/>
          <p:cNvSpPr txBox="1"/>
          <p:nvPr/>
        </p:nvSpPr>
        <p:spPr bwMode="auto">
          <a:xfrm>
            <a:off x="7120787" y="389655"/>
            <a:ext cx="4641849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r">
              <a:defRPr/>
            </a:pPr>
            <a:r>
              <a:rPr lang="ru-RU" sz="1400">
                <a:solidFill>
                  <a:schemeClr val="bg1"/>
                </a:solidFill>
                <a:latin typeface="Gilroy Light"/>
                <a:ea typeface="Gilroy Light"/>
                <a:cs typeface="Gilroy Light"/>
              </a:rPr>
              <a:t>2026</a:t>
            </a:r>
            <a:endParaRPr sz="1400">
              <a:solidFill>
                <a:schemeClr val="bg1"/>
              </a:solidFill>
              <a:latin typeface="Gilroy Light"/>
              <a:cs typeface="Gilroy Light"/>
            </a:endParaRPr>
          </a:p>
        </p:txBody>
      </p:sp>
      <p:sp>
        <p:nvSpPr>
          <p:cNvPr id="1507546663" name="TextBox 3"/>
          <p:cNvSpPr txBox="1"/>
          <p:nvPr/>
        </p:nvSpPr>
        <p:spPr bwMode="auto">
          <a:xfrm rot="0" flipH="0" flipV="0">
            <a:off x="1635201" y="2726082"/>
            <a:ext cx="8936350" cy="97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564"/>
              </a:spcAft>
              <a:defRPr/>
            </a:pPr>
            <a:r>
              <a:rPr lang="ru-RU" sz="2900" b="0" i="0" u="none" strike="noStrike" cap="all" spc="0">
                <a:solidFill>
                  <a:schemeClr val="bg1"/>
                </a:solidFill>
                <a:latin typeface="Gilroy"/>
                <a:ea typeface="Gilroy"/>
                <a:cs typeface="Gilroy"/>
              </a:rPr>
              <a:t>Основы работы с Р7 офис:</a:t>
            </a:r>
            <a:br>
              <a:rPr lang="ru-RU" sz="2900" b="0" i="0" u="none" strike="noStrike" cap="all" spc="0">
                <a:solidFill>
                  <a:schemeClr val="bg1"/>
                </a:solidFill>
                <a:latin typeface="Gilroy"/>
                <a:ea typeface="Gilroy"/>
                <a:cs typeface="Gilroy"/>
              </a:rPr>
            </a:br>
            <a:r>
              <a:rPr lang="ru-RU" sz="2900" b="0" i="0" u="none" strike="noStrike" cap="all" spc="0">
                <a:solidFill>
                  <a:schemeClr val="bg1"/>
                </a:solidFill>
                <a:latin typeface="Gilroy"/>
                <a:ea typeface="Gilroy"/>
                <a:cs typeface="Gilroy"/>
              </a:rPr>
              <a:t>быстрый старт для учителей</a:t>
            </a:r>
            <a:r>
              <a:rPr lang="ru-RU" sz="2900" b="1" i="0" u="none" strike="noStrike" cap="all" spc="0">
                <a:solidFill>
                  <a:schemeClr val="bg1"/>
                </a:solidFill>
                <a:latin typeface="Gilroy"/>
                <a:ea typeface="Gilroy"/>
                <a:cs typeface="Gilroy"/>
              </a:rPr>
              <a:t> </a:t>
            </a:r>
            <a:endParaRPr lang="ru-RU" sz="2900" b="0" i="0" u="none" strike="noStrike" cap="all" spc="0">
              <a:solidFill>
                <a:schemeClr val="bg1"/>
              </a:solidFill>
              <a:latin typeface="Gilroy"/>
              <a:ea typeface="Gilroy"/>
              <a:cs typeface="Gilroy"/>
            </a:endParaRPr>
          </a:p>
        </p:txBody>
      </p:sp>
      <p:pic>
        <p:nvPicPr>
          <p:cNvPr id="1528524618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5145111" y="1493993"/>
            <a:ext cx="1901772" cy="792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3466025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0" y="-16632"/>
            <a:ext cx="12191999" cy="6891265"/>
          </a:xfrm>
          <a:prstGeom prst="rect">
            <a:avLst/>
          </a:prstGeom>
        </p:spPr>
      </p:pic>
      <p:pic>
        <p:nvPicPr>
          <p:cNvPr id="2050772385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0212987" y="318316"/>
            <a:ext cx="1357403" cy="535496"/>
          </a:xfrm>
          <a:prstGeom prst="rect">
            <a:avLst/>
          </a:prstGeom>
        </p:spPr>
      </p:pic>
      <p:sp>
        <p:nvSpPr>
          <p:cNvPr id="1135787673" name="Номер слайда 5"/>
          <p:cNvSpPr>
            <a:spLocks noGrp="1"/>
          </p:cNvSpPr>
          <p:nvPr/>
        </p:nvSpPr>
        <p:spPr bwMode="auto">
          <a:xfrm>
            <a:off x="9217666" y="6356349"/>
            <a:ext cx="2743200" cy="365121"/>
          </a:xfr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0769A07-DA05-83F4-6A24-2EAE0C886B2F}" type="slidenum">
              <a:rPr lang="ru-RU">
                <a:solidFill>
                  <a:schemeClr val="bg2">
                    <a:lumMod val="50000"/>
                  </a:schemeClr>
                </a:solidFill>
                <a:latin typeface="Gilroy Light"/>
                <a:ea typeface="Gilroy Light"/>
                <a:cs typeface="Gilroy Light"/>
              </a:rPr>
              <a:t/>
            </a:fld>
            <a:endParaRPr>
              <a:solidFill>
                <a:schemeClr val="bg2">
                  <a:lumMod val="50000"/>
                </a:schemeClr>
              </a:solidFill>
              <a:latin typeface="Gilroy Light"/>
              <a:cs typeface="Gilroy Light"/>
            </a:endParaRPr>
          </a:p>
        </p:txBody>
      </p:sp>
      <p:sp>
        <p:nvSpPr>
          <p:cNvPr id="120966180" name="TextBox 1"/>
          <p:cNvSpPr txBox="1">
            <a:spLocks noChangeShapeType="1" noGrp="1"/>
          </p:cNvSpPr>
          <p:nvPr/>
        </p:nvSpPr>
        <p:spPr bwMode="auto">
          <a:xfrm flipH="0" flipV="0">
            <a:off x="676431" y="377845"/>
            <a:ext cx="8468209" cy="48803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l">
              <a:defRPr/>
            </a:pPr>
            <a:r>
              <a:rPr lang="ru-RU" sz="2600" b="1" i="0" u="none" strike="noStrike" cap="none" spc="0">
                <a:solidFill>
                  <a:schemeClr val="bg1"/>
                </a:solidFill>
                <a:latin typeface="Gilroy"/>
                <a:ea typeface="Gilroy"/>
                <a:cs typeface="Gilroy"/>
              </a:rPr>
              <a:t>ТАБЛИЧНЫЙ РЕДАКТОР Р7 ОФИС: ИНТЕРФЕЙС</a:t>
            </a:r>
            <a:endParaRPr sz="2600" b="1" i="0" u="none" strike="noStrike" cap="all" spc="0">
              <a:solidFill>
                <a:schemeClr val="bg1"/>
              </a:solidFill>
              <a:latin typeface="Gilroy"/>
              <a:ea typeface="Gilroy"/>
              <a:cs typeface="Gilroy"/>
            </a:endParaRPr>
          </a:p>
        </p:txBody>
      </p:sp>
      <p:pic>
        <p:nvPicPr>
          <p:cNvPr id="1471876933" name="Google Shape;114;p23"/>
          <p:cNvPicPr/>
          <p:nvPr/>
        </p:nvPicPr>
        <p:blipFill>
          <a:blip r:embed="rId4">
            <a:alphaModFix/>
          </a:blip>
          <a:stretch/>
        </p:blipFill>
        <p:spPr bwMode="auto">
          <a:xfrm flipH="0" flipV="0">
            <a:off x="1938499" y="1598749"/>
            <a:ext cx="8314999" cy="4450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91174694" name="Заголовок 11"/>
          <p:cNvSpPr>
            <a:spLocks noGrp="1"/>
          </p:cNvSpPr>
          <p:nvPr/>
        </p:nvSpPr>
        <p:spPr bwMode="auto">
          <a:xfrm flipH="0" flipV="0">
            <a:off x="666780" y="418191"/>
            <a:ext cx="8720834" cy="44841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sp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lang="ru-RU" sz="33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600" b="1" i="0" u="none" strike="noStrike" cap="all" spc="0">
                <a:solidFill>
                  <a:srgbClr val="0C2B49"/>
                </a:solidFill>
                <a:latin typeface="Gilroy"/>
                <a:ea typeface="Gilroy"/>
                <a:cs typeface="Gilroy"/>
              </a:rPr>
              <a:t>Табличный редактор Р7 офис: функции</a:t>
            </a:r>
            <a:endParaRPr/>
          </a:p>
        </p:txBody>
      </p:sp>
      <p:sp>
        <p:nvSpPr>
          <p:cNvPr id="1993186320" name="Номер слайда 5"/>
          <p:cNvSpPr>
            <a:spLocks noGrp="1"/>
          </p:cNvSpPr>
          <p:nvPr/>
        </p:nvSpPr>
        <p:spPr bwMode="auto">
          <a:xfrm>
            <a:off x="9211316" y="6349997"/>
            <a:ext cx="2743200" cy="365121"/>
          </a:xfr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E792EBF-0E8F-D79F-D58E-2B6FEB614DAF}" type="slidenum">
              <a:rPr lang="ru-RU">
                <a:solidFill>
                  <a:schemeClr val="bg2">
                    <a:lumMod val="50000"/>
                  </a:schemeClr>
                </a:solidFill>
                <a:latin typeface="Gilroy Light"/>
                <a:ea typeface="Gilroy Light"/>
                <a:cs typeface="Gilroy Light"/>
              </a:rPr>
              <a:t/>
            </a:fld>
            <a:endParaRPr>
              <a:solidFill>
                <a:schemeClr val="bg2">
                  <a:lumMod val="50000"/>
                </a:schemeClr>
              </a:solidFill>
              <a:latin typeface="Gilroy Light"/>
              <a:cs typeface="Gilroy Light"/>
            </a:endParaRPr>
          </a:p>
        </p:txBody>
      </p:sp>
      <p:pic>
        <p:nvPicPr>
          <p:cNvPr id="495583637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0217750" y="330069"/>
            <a:ext cx="1352638" cy="563472"/>
          </a:xfrm>
          <a:prstGeom prst="rect">
            <a:avLst/>
          </a:prstGeom>
        </p:spPr>
      </p:pic>
      <p:sp>
        <p:nvSpPr>
          <p:cNvPr id="1941158980" name="TextBox 1"/>
          <p:cNvSpPr txBox="1"/>
          <p:nvPr/>
        </p:nvSpPr>
        <p:spPr bwMode="auto">
          <a:xfrm flipH="0" flipV="0">
            <a:off x="694795" y="2140724"/>
            <a:ext cx="10081863" cy="2741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562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>
                <a:ln>
                  <a:noFill/>
                </a:ln>
                <a:solidFill>
                  <a:srgbClr val="3A67BE"/>
                </a:solidFill>
                <a:latin typeface="Gilroy"/>
                <a:ea typeface="Gilroy"/>
                <a:cs typeface="Gilroy"/>
              </a:rPr>
              <a:t>В редакторе таблиц вы можете:</a:t>
            </a:r>
            <a:endParaRPr sz="1800" b="0" i="0" u="none" strike="noStrike" cap="none" spc="0">
              <a:ln>
                <a:noFill/>
              </a:ln>
              <a:solidFill>
                <a:srgbClr val="353534"/>
              </a:solidFill>
              <a:latin typeface="Gilroy"/>
              <a:ea typeface="Roboto"/>
              <a:cs typeface="Roboto"/>
            </a:endParaRPr>
          </a:p>
          <a:p>
            <a:pPr marL="283878" lvl="0" indent="-283878" algn="l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ru-RU" sz="1800" b="0" i="0" u="none" strike="noStrike" cap="none" spc="0">
                <a:ln>
                  <a:noFill/>
                </a:ln>
                <a:solidFill>
                  <a:srgbClr val="353534"/>
                </a:solidFill>
                <a:latin typeface="Gilroy"/>
                <a:ea typeface="Gilroy"/>
                <a:cs typeface="Gilroy"/>
              </a:rPr>
              <a:t>Создавать новые таблицы</a:t>
            </a:r>
            <a:endParaRPr sz="1800" b="0" i="0" u="none" strike="noStrike" cap="none" spc="0">
              <a:ln>
                <a:noFill/>
              </a:ln>
              <a:solidFill>
                <a:srgbClr val="353534"/>
              </a:solidFill>
              <a:latin typeface="Gilroy"/>
              <a:cs typeface="Roboto"/>
            </a:endParaRPr>
          </a:p>
          <a:p>
            <a:pPr marL="283878" lvl="0" indent="-283878" algn="l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ru-RU" sz="1800" b="0" i="0" u="none" strike="noStrike" cap="none" spc="0">
                <a:ln>
                  <a:noFill/>
                </a:ln>
                <a:solidFill>
                  <a:srgbClr val="353534"/>
                </a:solidFill>
                <a:latin typeface="Gilroy"/>
                <a:ea typeface="Gilroy"/>
                <a:cs typeface="Gilroy"/>
              </a:rPr>
              <a:t>Открывать существующие таблицы</a:t>
            </a:r>
            <a:endParaRPr sz="1800" b="0" i="0" u="none" strike="noStrike" cap="none" spc="0">
              <a:ln>
                <a:noFill/>
              </a:ln>
              <a:solidFill>
                <a:srgbClr val="353534"/>
              </a:solidFill>
              <a:latin typeface="Gilroy"/>
              <a:cs typeface="Roboto"/>
            </a:endParaRPr>
          </a:p>
          <a:p>
            <a:pPr marL="283878" lvl="0" indent="-283878" algn="l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ru-RU" sz="1800" b="0" i="0" u="none" strike="noStrike" cap="none" spc="0">
                <a:ln>
                  <a:noFill/>
                </a:ln>
                <a:solidFill>
                  <a:srgbClr val="353534"/>
                </a:solidFill>
                <a:latin typeface="Gilroy"/>
                <a:ea typeface="Gilroy"/>
                <a:cs typeface="Gilroy"/>
              </a:rPr>
              <a:t>Редактировать и изменять табличные данные</a:t>
            </a:r>
            <a:endParaRPr sz="1800" b="0" i="0" u="none" strike="noStrike" cap="none" spc="0">
              <a:ln>
                <a:noFill/>
              </a:ln>
              <a:solidFill>
                <a:srgbClr val="353534"/>
              </a:solidFill>
              <a:latin typeface="Gilroy"/>
              <a:cs typeface="Roboto"/>
            </a:endParaRPr>
          </a:p>
          <a:p>
            <a:pPr marL="283878" lvl="0" indent="-283878" algn="l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ru-RU" sz="1800" b="0" i="0" u="none" strike="noStrike" cap="none" spc="0">
                <a:ln>
                  <a:noFill/>
                </a:ln>
                <a:solidFill>
                  <a:srgbClr val="353534"/>
                </a:solidFill>
                <a:latin typeface="Gilroy"/>
                <a:ea typeface="Gilroy"/>
                <a:cs typeface="Gilroy"/>
              </a:rPr>
              <a:t>Вставлять таблицы, изображения, фигуры, диаграммы</a:t>
            </a:r>
            <a:endParaRPr sz="1800" b="0" i="0" u="none" strike="noStrike" cap="none" spc="0">
              <a:ln>
                <a:noFill/>
              </a:ln>
              <a:solidFill>
                <a:srgbClr val="353534"/>
              </a:solidFill>
              <a:latin typeface="Gilroy"/>
              <a:cs typeface="Roboto"/>
            </a:endParaRPr>
          </a:p>
          <a:p>
            <a:pPr marL="283878" lvl="0" indent="-283878" algn="l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ru-RU" sz="1800" b="0" i="0" u="none" strike="noStrike" cap="none" spc="0">
                <a:ln>
                  <a:noFill/>
                </a:ln>
                <a:solidFill>
                  <a:srgbClr val="353534"/>
                </a:solidFill>
                <a:latin typeface="Gilroy"/>
                <a:ea typeface="Gilroy"/>
                <a:cs typeface="Gilroy"/>
              </a:rPr>
              <a:t>Использовать встроенные формулы и функции для вычислений</a:t>
            </a:r>
            <a:endParaRPr sz="1800" b="0" i="0" u="none" strike="noStrike" cap="none" spc="0">
              <a:ln>
                <a:noFill/>
              </a:ln>
              <a:solidFill>
                <a:srgbClr val="353534"/>
              </a:solidFill>
              <a:latin typeface="Gilroy"/>
              <a:cs typeface="Roboto"/>
            </a:endParaRPr>
          </a:p>
          <a:p>
            <a:pPr marL="283878" lvl="0" indent="-283878" algn="l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ru-RU" sz="1800" b="0" i="0" u="none" strike="noStrike" cap="none" spc="0">
                <a:ln>
                  <a:noFill/>
                </a:ln>
                <a:solidFill>
                  <a:srgbClr val="353534"/>
                </a:solidFill>
                <a:latin typeface="Gilroy"/>
                <a:ea typeface="Gilroy"/>
                <a:cs typeface="Gilroy"/>
              </a:rPr>
              <a:t>Сортировать и фильтровать данные</a:t>
            </a:r>
            <a:endParaRPr sz="1800" b="0" i="0" u="none" strike="noStrike" cap="none" spc="0">
              <a:ln>
                <a:noFill/>
              </a:ln>
              <a:solidFill>
                <a:srgbClr val="353534"/>
              </a:solidFill>
              <a:latin typeface="Gilroy"/>
              <a:ea typeface="Roboto"/>
              <a:cs typeface="Roboto"/>
            </a:endParaRPr>
          </a:p>
          <a:p>
            <a:pPr marL="283878" lvl="0" indent="-283878" algn="l" defTabSz="914400">
              <a:lnSpc>
                <a:spcPct val="120000"/>
              </a:lnSpc>
              <a:spcBef>
                <a:spcPts val="0"/>
              </a:spcBef>
              <a:spcAft>
                <a:spcPts val="1412"/>
              </a:spcAft>
              <a:buFont typeface="Arial"/>
              <a:buChar char="–"/>
              <a:defRPr/>
            </a:pPr>
            <a:r>
              <a:rPr lang="ru-RU" sz="1800" b="0" i="0" u="none" strike="noStrike" cap="none" spc="0">
                <a:ln>
                  <a:noFill/>
                </a:ln>
                <a:solidFill>
                  <a:srgbClr val="353534"/>
                </a:solidFill>
                <a:latin typeface="Gilroy"/>
                <a:ea typeface="Gilroy"/>
                <a:cs typeface="Gilroy"/>
              </a:rPr>
              <a:t>Сохранять шаблоны таблиц</a:t>
            </a:r>
            <a:endParaRPr sz="1600" b="0" i="0" u="none" strike="noStrike" cap="none" spc="0">
              <a:ln>
                <a:noFill/>
              </a:ln>
              <a:solidFill>
                <a:srgbClr val="353534"/>
              </a:solidFill>
              <a:latin typeface="Gilroy"/>
              <a:ea typeface="Roboto"/>
              <a:cs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14773064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0" y="-16632"/>
            <a:ext cx="12191999" cy="6891265"/>
          </a:xfrm>
          <a:prstGeom prst="rect">
            <a:avLst/>
          </a:prstGeom>
        </p:spPr>
      </p:pic>
      <p:pic>
        <p:nvPicPr>
          <p:cNvPr id="2075134846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0212987" y="318316"/>
            <a:ext cx="1357403" cy="535496"/>
          </a:xfrm>
          <a:prstGeom prst="rect">
            <a:avLst/>
          </a:prstGeom>
        </p:spPr>
      </p:pic>
      <p:sp>
        <p:nvSpPr>
          <p:cNvPr id="1189702441" name="Номер слайда 5"/>
          <p:cNvSpPr>
            <a:spLocks noGrp="1"/>
          </p:cNvSpPr>
          <p:nvPr/>
        </p:nvSpPr>
        <p:spPr bwMode="auto">
          <a:xfrm>
            <a:off x="9217666" y="6356349"/>
            <a:ext cx="2743200" cy="365121"/>
          </a:xfr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723384-AF2C-BEE3-626B-40B55DA6F3C5}" type="slidenum">
              <a:rPr lang="ru-RU">
                <a:solidFill>
                  <a:schemeClr val="bg2">
                    <a:lumMod val="50000"/>
                  </a:schemeClr>
                </a:solidFill>
                <a:latin typeface="Gilroy Light"/>
                <a:ea typeface="Gilroy Light"/>
                <a:cs typeface="Gilroy Light"/>
              </a:rPr>
              <a:t/>
            </a:fld>
            <a:endParaRPr>
              <a:solidFill>
                <a:schemeClr val="bg2">
                  <a:lumMod val="50000"/>
                </a:schemeClr>
              </a:solidFill>
              <a:latin typeface="Gilroy Light"/>
              <a:cs typeface="Gilroy Light"/>
            </a:endParaRPr>
          </a:p>
        </p:txBody>
      </p:sp>
      <p:sp>
        <p:nvSpPr>
          <p:cNvPr id="474797444" name="TextBox 1"/>
          <p:cNvSpPr txBox="1">
            <a:spLocks noChangeShapeType="1" noGrp="1"/>
          </p:cNvSpPr>
          <p:nvPr/>
        </p:nvSpPr>
        <p:spPr bwMode="auto">
          <a:xfrm flipH="0" flipV="0">
            <a:off x="676431" y="377845"/>
            <a:ext cx="8468209" cy="48803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l">
              <a:defRPr/>
            </a:pPr>
            <a:r>
              <a:rPr lang="ru-RU" sz="2600" b="1" i="0" u="none" strike="noStrike" cap="none" spc="0">
                <a:solidFill>
                  <a:schemeClr val="bg1"/>
                </a:solidFill>
                <a:latin typeface="Gilroy"/>
                <a:ea typeface="Gilroy"/>
                <a:cs typeface="Gilroy"/>
              </a:rPr>
              <a:t>ТАБЛИЧНЫЙ РЕДАКТОР Р7 ОФИС: ИНТЕРФЕЙС</a:t>
            </a:r>
            <a:endParaRPr sz="2600" b="1" i="0" u="none" strike="noStrike" cap="all" spc="0">
              <a:solidFill>
                <a:schemeClr val="bg1"/>
              </a:solidFill>
              <a:latin typeface="Gilroy"/>
              <a:ea typeface="Gilroy"/>
              <a:cs typeface="Gilroy"/>
            </a:endParaRPr>
          </a:p>
        </p:txBody>
      </p:sp>
      <p:pic>
        <p:nvPicPr>
          <p:cNvPr id="353101686" name="Google Shape;126;p25"/>
          <p:cNvPicPr/>
          <p:nvPr/>
        </p:nvPicPr>
        <p:blipFill>
          <a:blip r:embed="rId4">
            <a:alphaModFix/>
          </a:blip>
          <a:stretch/>
        </p:blipFill>
        <p:spPr bwMode="auto">
          <a:xfrm flipH="0" flipV="0">
            <a:off x="1938499" y="1646374"/>
            <a:ext cx="8314999" cy="4252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9796168" name="Заголовок 11"/>
          <p:cNvSpPr>
            <a:spLocks noGrp="1"/>
          </p:cNvSpPr>
          <p:nvPr/>
        </p:nvSpPr>
        <p:spPr bwMode="auto">
          <a:xfrm flipH="0" flipV="0">
            <a:off x="666780" y="418731"/>
            <a:ext cx="8721914" cy="44841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sp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lang="ru-RU" sz="33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600" b="1" i="0" u="none" strike="noStrike" cap="all" spc="0">
                <a:solidFill>
                  <a:srgbClr val="0C2B49"/>
                </a:solidFill>
                <a:latin typeface="Gilroy"/>
                <a:ea typeface="Gilroy"/>
                <a:cs typeface="Gilroy"/>
              </a:rPr>
              <a:t>Редактор презентаций Р7 офис: функции</a:t>
            </a:r>
            <a:endParaRPr/>
          </a:p>
        </p:txBody>
      </p:sp>
      <p:sp>
        <p:nvSpPr>
          <p:cNvPr id="117864973" name="Номер слайда 5"/>
          <p:cNvSpPr>
            <a:spLocks noGrp="1"/>
          </p:cNvSpPr>
          <p:nvPr/>
        </p:nvSpPr>
        <p:spPr bwMode="auto">
          <a:xfrm>
            <a:off x="9211316" y="6349997"/>
            <a:ext cx="2743200" cy="365121"/>
          </a:xfr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5A8DC9E-C5C9-09B4-04E0-F05305B3592D}" type="slidenum">
              <a:rPr lang="ru-RU">
                <a:solidFill>
                  <a:schemeClr val="bg2">
                    <a:lumMod val="50000"/>
                  </a:schemeClr>
                </a:solidFill>
                <a:latin typeface="Gilroy Light"/>
                <a:ea typeface="Gilroy Light"/>
                <a:cs typeface="Gilroy Light"/>
              </a:rPr>
              <a:t/>
            </a:fld>
            <a:endParaRPr>
              <a:solidFill>
                <a:schemeClr val="bg2">
                  <a:lumMod val="50000"/>
                </a:schemeClr>
              </a:solidFill>
              <a:latin typeface="Gilroy Light"/>
              <a:cs typeface="Gilroy Light"/>
            </a:endParaRPr>
          </a:p>
        </p:txBody>
      </p:sp>
      <p:pic>
        <p:nvPicPr>
          <p:cNvPr id="212542157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0217750" y="330069"/>
            <a:ext cx="1352638" cy="563472"/>
          </a:xfrm>
          <a:prstGeom prst="rect">
            <a:avLst/>
          </a:prstGeom>
        </p:spPr>
      </p:pic>
      <p:sp>
        <p:nvSpPr>
          <p:cNvPr id="787572936" name="TextBox 1"/>
          <p:cNvSpPr txBox="1"/>
          <p:nvPr/>
        </p:nvSpPr>
        <p:spPr bwMode="auto">
          <a:xfrm flipH="0" flipV="0">
            <a:off x="694795" y="2140724"/>
            <a:ext cx="10518018" cy="2741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562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>
                <a:ln>
                  <a:noFill/>
                </a:ln>
                <a:solidFill>
                  <a:srgbClr val="3A67BE"/>
                </a:solidFill>
                <a:latin typeface="Gilroy"/>
                <a:ea typeface="Gilroy"/>
                <a:cs typeface="Gilroy"/>
              </a:rPr>
              <a:t>В редакторе презентаций вы можете:</a:t>
            </a:r>
            <a:endParaRPr sz="1800" b="0" i="0" u="none" strike="noStrike" cap="none" spc="0">
              <a:ln>
                <a:noFill/>
              </a:ln>
              <a:solidFill>
                <a:srgbClr val="353534"/>
              </a:solidFill>
              <a:latin typeface="Gilroy"/>
              <a:ea typeface="Roboto"/>
              <a:cs typeface="Roboto"/>
            </a:endParaRPr>
          </a:p>
          <a:p>
            <a:pPr marL="283878" lvl="0" indent="-283878" algn="l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ru-RU" sz="1800" b="0" i="0" u="none" strike="noStrike" cap="none" spc="0">
                <a:ln>
                  <a:noFill/>
                </a:ln>
                <a:solidFill>
                  <a:srgbClr val="353534"/>
                </a:solidFill>
                <a:latin typeface="Gilroy"/>
                <a:ea typeface="Gilroy"/>
                <a:cs typeface="Gilroy"/>
              </a:rPr>
              <a:t>Создавать презентации</a:t>
            </a:r>
            <a:endParaRPr sz="1800" b="0" i="0" u="none" strike="noStrike" cap="none" spc="0">
              <a:ln>
                <a:noFill/>
              </a:ln>
              <a:solidFill>
                <a:srgbClr val="353534"/>
              </a:solidFill>
              <a:latin typeface="Gilroy"/>
              <a:cs typeface="Roboto"/>
            </a:endParaRPr>
          </a:p>
          <a:p>
            <a:pPr marL="283878" lvl="0" indent="-283878" algn="l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ru-RU" sz="1800" b="0" i="0" u="none" strike="noStrike" cap="none" spc="0">
                <a:ln>
                  <a:noFill/>
                </a:ln>
                <a:solidFill>
                  <a:srgbClr val="353534"/>
                </a:solidFill>
                <a:latin typeface="Gilroy"/>
                <a:ea typeface="Gilroy"/>
                <a:cs typeface="Gilroy"/>
              </a:rPr>
              <a:t>Открывать существующие презентации</a:t>
            </a:r>
            <a:endParaRPr sz="1800" b="0" i="0" u="none" strike="noStrike" cap="none" spc="0">
              <a:ln>
                <a:noFill/>
              </a:ln>
              <a:solidFill>
                <a:srgbClr val="353534"/>
              </a:solidFill>
              <a:latin typeface="Gilroy"/>
              <a:cs typeface="Roboto"/>
            </a:endParaRPr>
          </a:p>
          <a:p>
            <a:pPr marL="283878" lvl="0" indent="-283878" algn="l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ru-RU" sz="1800" b="0" i="0" u="none" strike="noStrike" cap="none" spc="0">
                <a:ln>
                  <a:noFill/>
                </a:ln>
                <a:solidFill>
                  <a:srgbClr val="353534"/>
                </a:solidFill>
                <a:latin typeface="Gilroy"/>
                <a:ea typeface="Gilroy"/>
                <a:cs typeface="Gilroy"/>
              </a:rPr>
              <a:t>Вставлять в презентацию таблицы, изображения, диаграммы, графики,</a:t>
            </a:r>
            <a:br>
              <a:rPr lang="ru-RU" sz="1800" b="0" i="0" u="none" strike="noStrike" cap="none" spc="0">
                <a:ln>
                  <a:noFill/>
                </a:ln>
                <a:solidFill>
                  <a:srgbClr val="353534"/>
                </a:solidFill>
                <a:latin typeface="Gilroy"/>
                <a:ea typeface="Gilroy"/>
                <a:cs typeface="Gilroy"/>
              </a:rPr>
            </a:br>
            <a:r>
              <a:rPr lang="ru-RU" sz="1800" b="0" i="0" u="none" strike="noStrike" cap="none" spc="0">
                <a:ln>
                  <a:noFill/>
                </a:ln>
                <a:solidFill>
                  <a:srgbClr val="353534"/>
                </a:solidFill>
                <a:latin typeface="Gilroy"/>
                <a:ea typeface="Gilroy"/>
                <a:cs typeface="Gilroy"/>
              </a:rPr>
              <a:t>SmartArt-объекты, звук и видео</a:t>
            </a:r>
            <a:endParaRPr sz="1800" b="0" i="0" u="none" strike="noStrike" cap="none" spc="0">
              <a:ln>
                <a:noFill/>
              </a:ln>
              <a:solidFill>
                <a:srgbClr val="353534"/>
              </a:solidFill>
              <a:latin typeface="Gilroy"/>
              <a:cs typeface="Roboto"/>
            </a:endParaRPr>
          </a:p>
          <a:p>
            <a:pPr marL="283878" lvl="0" indent="-283878" algn="l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ru-RU" sz="1800" b="0" i="0" u="none" strike="noStrike" cap="none" spc="0">
                <a:ln>
                  <a:noFill/>
                </a:ln>
                <a:solidFill>
                  <a:srgbClr val="353534"/>
                </a:solidFill>
                <a:latin typeface="Gilroy"/>
                <a:ea typeface="Gilroy"/>
                <a:cs typeface="Gilroy"/>
              </a:rPr>
              <a:t>Добавлять анимацию объектов на слайде и при переключении слайдов</a:t>
            </a:r>
            <a:endParaRPr sz="1800" b="0" i="0" u="none" strike="noStrike" cap="none" spc="0">
              <a:ln>
                <a:noFill/>
              </a:ln>
              <a:solidFill>
                <a:srgbClr val="353534"/>
              </a:solidFill>
              <a:latin typeface="Gilroy"/>
              <a:cs typeface="Roboto"/>
            </a:endParaRPr>
          </a:p>
          <a:p>
            <a:pPr marL="283878" lvl="0" indent="-283878" algn="l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ru-RU" sz="1800" b="0" i="0" u="none" strike="noStrike" cap="none" spc="0">
                <a:ln>
                  <a:noFill/>
                </a:ln>
                <a:solidFill>
                  <a:srgbClr val="353534"/>
                </a:solidFill>
                <a:latin typeface="Gilroy"/>
                <a:ea typeface="Gilroy"/>
                <a:cs typeface="Gilroy"/>
              </a:rPr>
              <a:t>Оформлять презентацию под цели обучения</a:t>
            </a:r>
            <a:endParaRPr sz="1800" b="0" i="0" u="none" strike="noStrike" cap="none" spc="0">
              <a:ln>
                <a:noFill/>
              </a:ln>
              <a:solidFill>
                <a:srgbClr val="353534"/>
              </a:solidFill>
              <a:latin typeface="Gilroy"/>
              <a:cs typeface="Roboto"/>
            </a:endParaRPr>
          </a:p>
          <a:p>
            <a:pPr marL="283878" lvl="0" indent="-283878" algn="l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ru-RU" sz="1800" b="0" i="0" u="none" strike="noStrike" cap="none" spc="0">
                <a:ln>
                  <a:noFill/>
                </a:ln>
                <a:solidFill>
                  <a:srgbClr val="353534"/>
                </a:solidFill>
                <a:latin typeface="Gilroy"/>
                <a:ea typeface="Gilroy"/>
                <a:cs typeface="Gilroy"/>
              </a:rPr>
              <a:t>Использовать режим докладчика и заметки</a:t>
            </a:r>
            <a:endParaRPr sz="1800" b="0" i="0" u="none" strike="noStrike" cap="none" spc="0">
              <a:ln>
                <a:noFill/>
              </a:ln>
              <a:solidFill>
                <a:srgbClr val="353534"/>
              </a:solidFill>
              <a:latin typeface="Gilroy"/>
              <a:ea typeface="Roboto"/>
              <a:cs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8692653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0" y="-16632"/>
            <a:ext cx="12191999" cy="6891265"/>
          </a:xfrm>
          <a:prstGeom prst="rect">
            <a:avLst/>
          </a:prstGeom>
        </p:spPr>
      </p:pic>
      <p:sp>
        <p:nvSpPr>
          <p:cNvPr id="1890946704" name="TextBox 3"/>
          <p:cNvSpPr txBox="1"/>
          <p:nvPr/>
        </p:nvSpPr>
        <p:spPr bwMode="auto">
          <a:xfrm rot="0" flipH="0" flipV="0">
            <a:off x="1316274" y="2726082"/>
            <a:ext cx="9565207" cy="97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900" b="0" i="0" u="none" strike="noStrike" cap="none" spc="0">
                <a:solidFill>
                  <a:schemeClr val="bg1"/>
                </a:solidFill>
                <a:latin typeface="Gilroy"/>
                <a:ea typeface="Gilroy"/>
                <a:cs typeface="Gilroy"/>
              </a:rPr>
              <a:t>СОВЕТЫ И ЛАЙФХАКИ: КАК ИСПОЛЬЗОВАТЬ</a:t>
            </a:r>
            <a:br>
              <a:rPr lang="ru-RU" sz="2900" b="0" i="0" u="none" strike="noStrike" cap="none" spc="0">
                <a:solidFill>
                  <a:schemeClr val="bg1"/>
                </a:solidFill>
                <a:latin typeface="Gilroy"/>
                <a:ea typeface="Gilroy"/>
                <a:cs typeface="Gilroy"/>
              </a:rPr>
            </a:br>
            <a:r>
              <a:rPr lang="ru-RU" sz="2900" b="0" i="0" u="none" strike="noStrike" cap="none" spc="0">
                <a:solidFill>
                  <a:schemeClr val="bg1"/>
                </a:solidFill>
                <a:latin typeface="Gilroy"/>
                <a:ea typeface="Gilroy"/>
                <a:cs typeface="Gilroy"/>
              </a:rPr>
              <a:t>Р7 ОФИС ДЛЯ ПОДГОТОВКИ УЧЕБНЫХ МАТЕРИАЛОВ</a:t>
            </a:r>
            <a:endParaRPr sz="2900">
              <a:solidFill>
                <a:schemeClr val="bg1"/>
              </a:solidFill>
              <a:latin typeface="Gilroy"/>
              <a:cs typeface="Gilroy"/>
            </a:endParaRPr>
          </a:p>
        </p:txBody>
      </p:sp>
      <p:pic>
        <p:nvPicPr>
          <p:cNvPr id="1762079599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0212987" y="318316"/>
            <a:ext cx="1357403" cy="535496"/>
          </a:xfrm>
          <a:prstGeom prst="rect">
            <a:avLst/>
          </a:prstGeom>
        </p:spPr>
      </p:pic>
      <p:sp>
        <p:nvSpPr>
          <p:cNvPr id="2127314613" name="Номер слайда 5"/>
          <p:cNvSpPr>
            <a:spLocks noGrp="1"/>
          </p:cNvSpPr>
          <p:nvPr/>
        </p:nvSpPr>
        <p:spPr bwMode="auto">
          <a:xfrm>
            <a:off x="9217666" y="6356349"/>
            <a:ext cx="2743200" cy="365121"/>
          </a:xfr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71131BE-E5CC-6E6F-892C-C94854255569}" type="slidenum">
              <a:rPr lang="ru-RU">
                <a:solidFill>
                  <a:schemeClr val="bg2">
                    <a:lumMod val="50000"/>
                  </a:schemeClr>
                </a:solidFill>
                <a:latin typeface="Gilroy Light"/>
                <a:ea typeface="Gilroy Light"/>
                <a:cs typeface="Gilroy Light"/>
              </a:rPr>
              <a:t/>
            </a:fld>
            <a:endParaRPr>
              <a:solidFill>
                <a:schemeClr val="bg2">
                  <a:lumMod val="50000"/>
                </a:schemeClr>
              </a:solidFill>
              <a:latin typeface="Gilroy Light"/>
              <a:cs typeface="Gilroy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50148559" name="Заголовок 11"/>
          <p:cNvSpPr>
            <a:spLocks noGrp="1"/>
          </p:cNvSpPr>
          <p:nvPr/>
        </p:nvSpPr>
        <p:spPr bwMode="auto">
          <a:xfrm flipH="0" flipV="0">
            <a:off x="666781" y="407164"/>
            <a:ext cx="8719754" cy="80503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sp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lang="ru-RU" sz="33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600" b="1" i="0" u="none" strike="noStrike" cap="all" spc="0">
                <a:solidFill>
                  <a:srgbClr val="0C2B49"/>
                </a:solidFill>
                <a:latin typeface="Gilroy"/>
                <a:ea typeface="Gilroy"/>
                <a:cs typeface="Gilroy"/>
              </a:rPr>
              <a:t>Как использовать офисный пакет преподавателям</a:t>
            </a:r>
            <a:endParaRPr/>
          </a:p>
        </p:txBody>
      </p:sp>
      <p:sp>
        <p:nvSpPr>
          <p:cNvPr id="128943935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694795" y="2341559"/>
            <a:ext cx="10250403" cy="3173414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algn="l" defTabSz="685800">
              <a:lnSpc>
                <a:spcPct val="90000"/>
              </a:lnSpc>
              <a:spcAft>
                <a:spcPts val="0"/>
              </a:spcAft>
              <a:buClr>
                <a:srgbClr val="5489C6"/>
              </a:buClr>
              <a:buFont typeface="Wingdings"/>
              <a:buChar char="§"/>
              <a:defRPr/>
            </a:pPr>
            <a:r>
              <a:rPr lang="ru-RU" sz="1800" b="0" i="0" u="none" strike="noStrike" cap="none" spc="0">
                <a:solidFill>
                  <a:srgbClr val="404040"/>
                </a:solidFill>
                <a:latin typeface="Gilroy"/>
                <a:ea typeface="Gilroy"/>
                <a:cs typeface="Gilroy"/>
              </a:rPr>
              <a:t>Демонстрировать мультимедийные презентации по теме урока</a:t>
            </a:r>
            <a:endParaRPr sz="1800" b="0" i="0" u="none" strike="noStrike" cap="none" spc="0">
              <a:solidFill>
                <a:srgbClr val="404040"/>
              </a:solidFill>
              <a:latin typeface="Gilroy"/>
              <a:cs typeface="Gilroy"/>
            </a:endParaRPr>
          </a:p>
          <a:p>
            <a:pPr algn="l" defTabSz="685800">
              <a:lnSpc>
                <a:spcPct val="90000"/>
              </a:lnSpc>
              <a:spcAft>
                <a:spcPts val="0"/>
              </a:spcAft>
              <a:buClr>
                <a:srgbClr val="5489C6"/>
              </a:buClr>
              <a:buFont typeface="Wingdings"/>
              <a:buChar char="§"/>
              <a:defRPr/>
            </a:pPr>
            <a:r>
              <a:rPr lang="ru-RU" sz="1800" b="0" i="0" u="none" strike="noStrike" cap="none" spc="0">
                <a:solidFill>
                  <a:srgbClr val="404040"/>
                </a:solidFill>
                <a:latin typeface="Gilroy"/>
                <a:ea typeface="Gilroy"/>
                <a:cs typeface="Gilroy"/>
              </a:rPr>
              <a:t>Готовить раздаточные материалы с иллюстрациями, опорными схемами, таблицами, определениями</a:t>
            </a:r>
            <a:endParaRPr sz="1800" b="0" i="0" u="none" strike="noStrike" cap="none" spc="0">
              <a:solidFill>
                <a:srgbClr val="404040"/>
              </a:solidFill>
              <a:latin typeface="Gilroy"/>
              <a:cs typeface="Gilroy"/>
            </a:endParaRPr>
          </a:p>
          <a:p>
            <a:pPr algn="l" defTabSz="685800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rgbClr val="5489C6"/>
              </a:buClr>
              <a:buFont typeface="Wingdings"/>
              <a:buChar char="§"/>
              <a:defRPr/>
            </a:pPr>
            <a:r>
              <a:rPr lang="ru-RU" sz="1800" b="0" i="0" u="none" strike="noStrike" cap="none" spc="0">
                <a:solidFill>
                  <a:srgbClr val="404040"/>
                </a:solidFill>
                <a:latin typeface="Gilroy"/>
                <a:ea typeface="Gilroy"/>
                <a:cs typeface="Gilroy"/>
              </a:rPr>
              <a:t>Составлять проверочные задания и отправлять ученикам для домашней работы</a:t>
            </a:r>
            <a:endParaRPr lang="ru-RU" sz="1800" b="0" i="0" u="none" strike="noStrike" cap="none" spc="0">
              <a:solidFill>
                <a:srgbClr val="404040"/>
              </a:solidFill>
              <a:latin typeface="Gilroy"/>
              <a:ea typeface="Gilroy"/>
              <a:cs typeface="Gilroy"/>
            </a:endParaRPr>
          </a:p>
          <a:p>
            <a:pPr algn="l" defTabSz="685800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rgbClr val="5489C6"/>
              </a:buClr>
              <a:buFont typeface="Wingdings"/>
              <a:buChar char="§"/>
              <a:defRPr/>
            </a:pPr>
            <a:r>
              <a:rPr lang="ru-RU" sz="1800" b="0" i="0" u="none" strike="noStrike" cap="none" spc="0">
                <a:solidFill>
                  <a:srgbClr val="404040"/>
                </a:solidFill>
                <a:latin typeface="Gilroy"/>
                <a:ea typeface="Gilroy"/>
                <a:cs typeface="Gilroy"/>
              </a:rPr>
              <a:t>Составлять тесты, кроссворды, ребусы для закрепления пройденного материала</a:t>
            </a:r>
            <a:endParaRPr lang="ru-RU" sz="1800" b="0" i="0" u="none" strike="noStrike" cap="none" spc="0">
              <a:solidFill>
                <a:srgbClr val="404040"/>
              </a:solidFill>
              <a:latin typeface="Gilroy"/>
              <a:ea typeface="Gilroy"/>
              <a:cs typeface="Gilroy"/>
            </a:endParaRPr>
          </a:p>
          <a:p>
            <a:pPr algn="l" defTabSz="685800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rgbClr val="5489C6"/>
              </a:buClr>
              <a:buFont typeface="Wingdings"/>
              <a:buChar char="§"/>
              <a:defRPr/>
            </a:pPr>
            <a:r>
              <a:rPr lang="ru-RU" sz="1800" b="0" i="0" u="none" strike="noStrike" cap="none" spc="0">
                <a:solidFill>
                  <a:srgbClr val="404040"/>
                </a:solidFill>
                <a:latin typeface="Gilroy"/>
                <a:ea typeface="Gilroy"/>
                <a:cs typeface="Gilroy"/>
              </a:rPr>
              <a:t>Составлять электронные рабочие тетради</a:t>
            </a:r>
            <a:endParaRPr lang="ru-RU" sz="2000" b="0" i="0" u="none" strike="noStrike" cap="none" spc="0">
              <a:solidFill>
                <a:srgbClr val="404040"/>
              </a:solidFill>
              <a:latin typeface="Gilroy"/>
              <a:ea typeface="Gilroy"/>
              <a:cs typeface="Gilroy"/>
            </a:endParaRPr>
          </a:p>
          <a:p>
            <a:pPr algn="l" defTabSz="685800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rgbClr val="5489C6"/>
              </a:buClr>
              <a:buFont typeface="Wingdings"/>
              <a:buChar char="§"/>
              <a:defRPr/>
            </a:pPr>
            <a:r>
              <a:rPr lang="ru-RU" sz="1800" b="0" i="0" u="none" strike="noStrike" cap="none" spc="0">
                <a:solidFill>
                  <a:srgbClr val="404040"/>
                </a:solidFill>
                <a:latin typeface="Gilroy"/>
                <a:ea typeface="Gilroy"/>
                <a:cs typeface="Gilroy"/>
              </a:rPr>
              <a:t>Собирать и анализировать данные, составлять графики и диаграммы, визуализировать результаты исследований для проектов</a:t>
            </a:r>
            <a:endParaRPr lang="ru-RU" sz="1800" b="0" i="0" u="none" strike="noStrike" cap="none" spc="0">
              <a:solidFill>
                <a:srgbClr val="404040"/>
              </a:solidFill>
              <a:latin typeface="Gilroy"/>
              <a:ea typeface="Gilroy"/>
              <a:cs typeface="Gilroy"/>
            </a:endParaRPr>
          </a:p>
          <a:p>
            <a:pPr algn="l" defTabSz="685800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rgbClr val="5489C6"/>
              </a:buClr>
              <a:buFont typeface="Wingdings"/>
              <a:buChar char="§"/>
              <a:defRPr/>
            </a:pPr>
            <a:r>
              <a:rPr lang="ru-RU" sz="1800" b="0" i="0" u="none" strike="noStrike" cap="none" spc="0">
                <a:solidFill>
                  <a:srgbClr val="404040"/>
                </a:solidFill>
                <a:latin typeface="Gilroy"/>
                <a:ea typeface="Gilroy"/>
                <a:cs typeface="Gilroy"/>
              </a:rPr>
              <a:t>Оформлять работы для научно-практических конференций</a:t>
            </a:r>
            <a:endParaRPr lang="ru-RU" sz="1600" b="0" i="0" u="none" strike="noStrike" cap="none" spc="0">
              <a:solidFill>
                <a:srgbClr val="404040"/>
              </a:solidFill>
              <a:latin typeface="Gilroy"/>
              <a:cs typeface="Gilroy"/>
            </a:endParaRPr>
          </a:p>
        </p:txBody>
      </p:sp>
      <p:sp>
        <p:nvSpPr>
          <p:cNvPr id="4049376" name="Номер слайда 5"/>
          <p:cNvSpPr>
            <a:spLocks noGrp="1"/>
          </p:cNvSpPr>
          <p:nvPr/>
        </p:nvSpPr>
        <p:spPr bwMode="auto">
          <a:xfrm>
            <a:off x="9211316" y="6349997"/>
            <a:ext cx="2743200" cy="365121"/>
          </a:xfr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02620CA-CE26-1FA4-78CA-E59BF215F75B}" type="slidenum">
              <a:rPr lang="ru-RU">
                <a:solidFill>
                  <a:schemeClr val="bg2">
                    <a:lumMod val="50000"/>
                  </a:schemeClr>
                </a:solidFill>
                <a:latin typeface="Gilroy Light"/>
                <a:ea typeface="Gilroy Light"/>
                <a:cs typeface="Gilroy Light"/>
              </a:rPr>
              <a:t/>
            </a:fld>
            <a:endParaRPr>
              <a:solidFill>
                <a:schemeClr val="bg2">
                  <a:lumMod val="50000"/>
                </a:schemeClr>
              </a:solidFill>
              <a:latin typeface="Gilroy Light"/>
              <a:cs typeface="Gilroy Light"/>
            </a:endParaRPr>
          </a:p>
        </p:txBody>
      </p:sp>
      <p:pic>
        <p:nvPicPr>
          <p:cNvPr id="207658430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0217749" y="330069"/>
            <a:ext cx="1352638" cy="5634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1220704" name="Заголовок 11"/>
          <p:cNvSpPr>
            <a:spLocks noGrp="1"/>
          </p:cNvSpPr>
          <p:nvPr/>
        </p:nvSpPr>
        <p:spPr bwMode="auto">
          <a:xfrm flipH="0" flipV="0">
            <a:off x="666781" y="408065"/>
            <a:ext cx="8721554" cy="80503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sp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lang="ru-RU" sz="33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600" b="1" i="0" u="none" strike="noStrike" cap="all" spc="0">
                <a:solidFill>
                  <a:srgbClr val="0C2B49"/>
                </a:solidFill>
                <a:latin typeface="Gilroy"/>
                <a:ea typeface="Gilroy"/>
                <a:cs typeface="Gilroy"/>
              </a:rPr>
              <a:t>Примеры использования офисного ПО</a:t>
            </a:r>
            <a:br>
              <a:rPr lang="ru-RU" sz="2600" b="1" i="0" u="none" strike="noStrike" cap="all" spc="0">
                <a:solidFill>
                  <a:srgbClr val="0C2B49"/>
                </a:solidFill>
                <a:latin typeface="Gilroy"/>
                <a:ea typeface="Gilroy"/>
                <a:cs typeface="Gilroy"/>
              </a:rPr>
            </a:br>
            <a:r>
              <a:rPr lang="ru-RU" sz="2600" b="1" i="0" u="none" strike="noStrike" cap="all" spc="0">
                <a:solidFill>
                  <a:srgbClr val="0C2B49"/>
                </a:solidFill>
                <a:latin typeface="Gilroy"/>
                <a:ea typeface="Gilroy"/>
                <a:cs typeface="Gilroy"/>
              </a:rPr>
              <a:t>в учебном процессе</a:t>
            </a:r>
            <a:endParaRPr/>
          </a:p>
        </p:txBody>
      </p:sp>
      <p:sp>
        <p:nvSpPr>
          <p:cNvPr id="925030424" name="Номер слайда 5"/>
          <p:cNvSpPr>
            <a:spLocks noGrp="1"/>
          </p:cNvSpPr>
          <p:nvPr/>
        </p:nvSpPr>
        <p:spPr bwMode="auto">
          <a:xfrm>
            <a:off x="9211316" y="6349997"/>
            <a:ext cx="2743200" cy="365121"/>
          </a:xfr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BFA783A-3D2D-9040-FC9B-27CE4799D68E}" type="slidenum">
              <a:rPr lang="ru-RU">
                <a:solidFill>
                  <a:schemeClr val="bg2">
                    <a:lumMod val="50000"/>
                  </a:schemeClr>
                </a:solidFill>
                <a:latin typeface="Gilroy Light"/>
                <a:ea typeface="Gilroy Light"/>
                <a:cs typeface="Gilroy Light"/>
              </a:rPr>
              <a:t/>
            </a:fld>
            <a:endParaRPr>
              <a:solidFill>
                <a:schemeClr val="bg2">
                  <a:lumMod val="50000"/>
                </a:schemeClr>
              </a:solidFill>
              <a:latin typeface="Gilroy Light"/>
              <a:cs typeface="Gilroy Light"/>
            </a:endParaRPr>
          </a:p>
        </p:txBody>
      </p:sp>
      <p:pic>
        <p:nvPicPr>
          <p:cNvPr id="194378217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0217749" y="330069"/>
            <a:ext cx="1352638" cy="563472"/>
          </a:xfrm>
          <a:prstGeom prst="rect">
            <a:avLst/>
          </a:prstGeom>
        </p:spPr>
      </p:pic>
      <p:graphicFrame>
        <p:nvGraphicFramePr>
          <p:cNvPr id="1666211020" name="Google Shape;149;p29"/>
          <p:cNvGraphicFramePr>
            <a:graphicFrameLocks xmlns:a="http://schemas.openxmlformats.org/drawingml/2006/main"/>
          </p:cNvGraphicFramePr>
          <p:nvPr/>
        </p:nvGraphicFramePr>
        <p:xfrm>
          <a:off x="2280749" y="1932075"/>
          <a:ext cx="7711949" cy="4025210"/>
        </p:xfrm>
        <a:graphic>
          <a:graphicData uri="http://schemas.openxmlformats.org/drawingml/2006/table">
            <a:tbl>
              <a:tblPr firstRow="0" firstCol="0" lastRow="0" lastCol="0" bandRow="0" bandCol="0">
                <a:noFill/>
              </a:tblPr>
              <a:tblGrid>
                <a:gridCol w="2331615"/>
                <a:gridCol w="5380333"/>
              </a:tblGrid>
              <a:tr h="358109">
                <a:tc>
                  <a:txBody>
                    <a:bodyPr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" sz="1400" b="1">
                          <a:solidFill>
                            <a:schemeClr val="bg1"/>
                          </a:solidFill>
                          <a:latin typeface="Gilroy"/>
                          <a:ea typeface="Gilroy"/>
                          <a:cs typeface="Gilroy"/>
                        </a:rPr>
                        <a:t>Предмет</a:t>
                      </a:r>
                      <a:endParaRPr sz="1400" b="1">
                        <a:solidFill>
                          <a:schemeClr val="bg1"/>
                        </a:solidFill>
                        <a:latin typeface="Gilroy"/>
                        <a:cs typeface="Gilroy"/>
                      </a:endParaRPr>
                    </a:p>
                  </a:txBody>
                  <a:tcPr marL="126000" marR="91423" marT="91423" marB="91423">
                    <a:lnR w="12699" algn="ctr">
                      <a:solidFill>
                        <a:schemeClr val="bg1"/>
                      </a:solidFill>
                      <a:prstDash val="dashDot"/>
                    </a:lnR>
                    <a:solidFill>
                      <a:srgbClr val="3A67BE"/>
                    </a:solidFill>
                  </a:tcPr>
                </a:tc>
                <a:tc>
                  <a:txBody>
                    <a:bodyPr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" sz="1400" b="1">
                          <a:solidFill>
                            <a:schemeClr val="bg1"/>
                          </a:solidFill>
                          <a:latin typeface="Gilroy"/>
                          <a:ea typeface="Gilroy"/>
                          <a:cs typeface="Gilroy"/>
                        </a:rPr>
                        <a:t>Пример</a:t>
                      </a:r>
                      <a:endParaRPr sz="1400" b="1">
                        <a:solidFill>
                          <a:schemeClr val="bg1"/>
                        </a:solidFill>
                        <a:latin typeface="Gilroy"/>
                        <a:cs typeface="Gilroy"/>
                      </a:endParaRPr>
                    </a:p>
                  </a:txBody>
                  <a:tcPr marL="126000" marR="91423" marT="91423" marB="91423">
                    <a:lnL w="12699" algn="ctr">
                      <a:solidFill>
                        <a:schemeClr val="bg1"/>
                      </a:solidFill>
                      <a:prstDash val="dashDot"/>
                    </a:lnL>
                    <a:solidFill>
                      <a:srgbClr val="3A67BE"/>
                    </a:solidFill>
                  </a:tcPr>
                </a:tc>
              </a:tr>
              <a:tr h="550952">
                <a:tc>
                  <a:txBody>
                    <a:bodyPr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" sz="1400">
                          <a:latin typeface="Gilroy"/>
                          <a:ea typeface="Gilroy"/>
                          <a:cs typeface="Gilroy"/>
                        </a:rPr>
                        <a:t>Русский язык</a:t>
                      </a:r>
                      <a:endParaRPr sz="1400">
                        <a:latin typeface="Gilroy"/>
                        <a:cs typeface="Gilroy"/>
                      </a:endParaRPr>
                    </a:p>
                  </a:txBody>
                  <a:tcPr marL="126000" marR="91423" marT="91423" marB="91423">
                    <a:lnR w="12699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dashDot"/>
                    </a:lnR>
                    <a:lnB w="12699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dashDot"/>
                    </a:lnB>
                    <a:solidFill>
                      <a:srgbClr val="EFF2FB"/>
                    </a:solidFill>
                  </a:tcPr>
                </a:tc>
                <a:tc>
                  <a:txBody>
                    <a:bodyPr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defRPr/>
                      </a:pPr>
                      <a:r>
                        <a:rPr lang="ru" sz="1400">
                          <a:solidFill>
                            <a:schemeClr val="dk1"/>
                          </a:solidFill>
                          <a:latin typeface="Gilroy"/>
                          <a:ea typeface="Gilroy"/>
                          <a:cs typeface="Gilroy"/>
                        </a:rPr>
                        <a:t>Раздаточный материал в виде карточек с правилами орфографии</a:t>
                      </a:r>
                      <a:endParaRPr sz="1400">
                        <a:latin typeface="Gilroy"/>
                        <a:cs typeface="Gilroy"/>
                      </a:endParaRPr>
                    </a:p>
                  </a:txBody>
                  <a:tcPr marL="126000" marR="91423" marT="91423" marB="91423">
                    <a:lnL w="12699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dashDot"/>
                    </a:lnL>
                    <a:lnB w="12699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dashDot"/>
                    </a:lnB>
                    <a:solidFill>
                      <a:srgbClr val="EFF2FB"/>
                    </a:solidFill>
                  </a:tcPr>
                </a:tc>
              </a:tr>
              <a:tr h="562431">
                <a:tc>
                  <a:txBody>
                    <a:bodyPr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" sz="1400">
                          <a:latin typeface="Gilroy"/>
                          <a:ea typeface="Gilroy"/>
                          <a:cs typeface="Gilroy"/>
                        </a:rPr>
                        <a:t>Литература</a:t>
                      </a:r>
                      <a:endParaRPr sz="1400">
                        <a:latin typeface="Gilroy"/>
                        <a:cs typeface="Gilroy"/>
                      </a:endParaRPr>
                    </a:p>
                  </a:txBody>
                  <a:tcPr marL="126000" marR="91423" marT="91423" marB="91423">
                    <a:lnR w="12699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dashDot"/>
                    </a:lnR>
                    <a:lnT w="12699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dashDot"/>
                    </a:lnT>
                    <a:lnB w="12699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dashDot"/>
                    </a:lnB>
                    <a:solidFill>
                      <a:srgbClr val="EFF2FB"/>
                    </a:solidFill>
                  </a:tcPr>
                </a:tc>
                <a:tc>
                  <a:txBody>
                    <a:bodyPr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" sz="1400">
                          <a:latin typeface="Gilroy"/>
                          <a:ea typeface="Gilroy"/>
                          <a:cs typeface="Gilroy"/>
                        </a:rPr>
                        <a:t>Раздаточный материал с заданиями в </a:t>
                      </a:r>
                      <a:r>
                        <a:rPr lang="ru" sz="1400">
                          <a:solidFill>
                            <a:schemeClr val="dk1"/>
                          </a:solidFill>
                          <a:latin typeface="Gilroy"/>
                          <a:ea typeface="Gilroy"/>
                          <a:cs typeface="Gilroy"/>
                        </a:rPr>
                        <a:t>картинках</a:t>
                      </a:r>
                      <a:r>
                        <a:rPr lang="ru" sz="1400">
                          <a:latin typeface="Gilroy"/>
                          <a:ea typeface="Gilroy"/>
                          <a:cs typeface="Gilroy"/>
                        </a:rPr>
                        <a:t> «Угадай сюжет и произведение» </a:t>
                      </a:r>
                      <a:endParaRPr sz="1400">
                        <a:latin typeface="Gilroy"/>
                        <a:cs typeface="Gilroy"/>
                      </a:endParaRPr>
                    </a:p>
                  </a:txBody>
                  <a:tcPr marL="126000" marR="91423" marT="91423" marB="91423">
                    <a:lnL w="12699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dashDot"/>
                    </a:lnL>
                    <a:lnT w="12699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dashDot"/>
                    </a:lnT>
                    <a:lnB w="12699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dashDot"/>
                    </a:lnB>
                    <a:solidFill>
                      <a:srgbClr val="EFF2FB"/>
                    </a:solidFill>
                  </a:tcPr>
                </a:tc>
              </a:tr>
              <a:tr h="369588">
                <a:tc>
                  <a:txBody>
                    <a:bodyPr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" sz="1400">
                          <a:latin typeface="Gilroy"/>
                          <a:ea typeface="Gilroy"/>
                          <a:cs typeface="Gilroy"/>
                        </a:rPr>
                        <a:t>Математика</a:t>
                      </a:r>
                      <a:endParaRPr sz="1400">
                        <a:latin typeface="Gilroy"/>
                        <a:cs typeface="Gilroy"/>
                      </a:endParaRPr>
                    </a:p>
                  </a:txBody>
                  <a:tcPr marL="126000" marR="91423" marT="91423" marB="91423">
                    <a:lnR w="12699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dashDot"/>
                    </a:lnR>
                    <a:lnT w="12699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dashDot"/>
                    </a:lnT>
                    <a:lnB w="12699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dashDot"/>
                    </a:lnB>
                    <a:solidFill>
                      <a:srgbClr val="EFF2FB"/>
                    </a:solidFill>
                  </a:tcPr>
                </a:tc>
                <a:tc>
                  <a:txBody>
                    <a:bodyPr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" sz="1400">
                          <a:latin typeface="Gilroy"/>
                          <a:ea typeface="Gilroy"/>
                          <a:cs typeface="Gilroy"/>
                        </a:rPr>
                        <a:t>Памятка с формулами</a:t>
                      </a:r>
                      <a:endParaRPr sz="1400">
                        <a:latin typeface="Gilroy"/>
                        <a:cs typeface="Gilroy"/>
                      </a:endParaRPr>
                    </a:p>
                  </a:txBody>
                  <a:tcPr marL="126000" marR="91423" marT="91423" marB="91423">
                    <a:lnL w="12699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dashDot"/>
                    </a:lnL>
                    <a:lnT w="12699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dashDot"/>
                    </a:lnT>
                    <a:lnB w="12699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dashDot"/>
                    </a:lnB>
                    <a:solidFill>
                      <a:srgbClr val="EFF2FB"/>
                    </a:solidFill>
                  </a:tcPr>
                </a:tc>
              </a:tr>
              <a:tr h="369588">
                <a:tc>
                  <a:txBody>
                    <a:bodyPr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" sz="1400">
                          <a:latin typeface="Gilroy"/>
                          <a:ea typeface="Gilroy"/>
                          <a:cs typeface="Gilroy"/>
                        </a:rPr>
                        <a:t>География</a:t>
                      </a:r>
                      <a:endParaRPr sz="1400">
                        <a:latin typeface="Gilroy"/>
                        <a:cs typeface="Gilroy"/>
                      </a:endParaRPr>
                    </a:p>
                  </a:txBody>
                  <a:tcPr marL="126000" marR="91423" marT="91423" marB="91423">
                    <a:lnR w="12699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dashDot"/>
                    </a:lnR>
                    <a:lnT w="12699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dashDot"/>
                    </a:lnT>
                    <a:lnB w="12699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dashDot"/>
                    </a:lnB>
                    <a:solidFill>
                      <a:srgbClr val="EFF2FB"/>
                    </a:solidFill>
                  </a:tcPr>
                </a:tc>
                <a:tc>
                  <a:txBody>
                    <a:bodyPr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" sz="1400">
                          <a:latin typeface="Gilroy"/>
                          <a:ea typeface="Gilroy"/>
                          <a:cs typeface="Gilroy"/>
                        </a:rPr>
                        <a:t>Презентация с виртуальной экскурсией</a:t>
                      </a:r>
                      <a:endParaRPr sz="1400">
                        <a:latin typeface="Gilroy"/>
                        <a:cs typeface="Gilroy"/>
                      </a:endParaRPr>
                    </a:p>
                  </a:txBody>
                  <a:tcPr marL="126000" marR="91423" marT="91423" marB="91423">
                    <a:lnL w="12699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dashDot"/>
                    </a:lnL>
                    <a:lnT w="12699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dashDot"/>
                    </a:lnT>
                    <a:lnB w="12699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dashDot"/>
                    </a:lnB>
                    <a:solidFill>
                      <a:srgbClr val="EFF2FB"/>
                    </a:solidFill>
                  </a:tcPr>
                </a:tc>
              </a:tr>
              <a:tr h="562431">
                <a:tc>
                  <a:txBody>
                    <a:bodyPr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" sz="1400">
                          <a:latin typeface="Gilroy"/>
                          <a:ea typeface="Gilroy"/>
                          <a:cs typeface="Gilroy"/>
                        </a:rPr>
                        <a:t>Биология</a:t>
                      </a:r>
                      <a:endParaRPr sz="1400">
                        <a:latin typeface="Gilroy"/>
                        <a:cs typeface="Gilroy"/>
                      </a:endParaRPr>
                    </a:p>
                  </a:txBody>
                  <a:tcPr marL="126000" marR="91423" marT="91423" marB="91423">
                    <a:lnR w="12699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dashDot"/>
                    </a:lnR>
                    <a:lnT w="12699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dashDot"/>
                    </a:lnT>
                    <a:lnB w="12699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dashDot"/>
                    </a:lnB>
                    <a:solidFill>
                      <a:srgbClr val="EFF2FB"/>
                    </a:solidFill>
                  </a:tcPr>
                </a:tc>
                <a:tc>
                  <a:txBody>
                    <a:bodyPr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" sz="1400">
                          <a:latin typeface="Gilroy"/>
                          <a:ea typeface="Gilroy"/>
                          <a:cs typeface="Gilroy"/>
                        </a:rPr>
                        <a:t>Проверочная работа с иллюстрированными заданиями, ребусами, тестами</a:t>
                      </a:r>
                      <a:endParaRPr sz="1400">
                        <a:latin typeface="Gilroy"/>
                        <a:cs typeface="Gilroy"/>
                      </a:endParaRPr>
                    </a:p>
                  </a:txBody>
                  <a:tcPr marL="126000" marR="91423" marT="91423" marB="91423">
                    <a:lnL w="12699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dashDot"/>
                    </a:lnL>
                    <a:lnT w="12699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dashDot"/>
                    </a:lnT>
                    <a:lnB w="12699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dashDot"/>
                    </a:lnB>
                    <a:solidFill>
                      <a:srgbClr val="EFF2FB"/>
                    </a:solidFill>
                  </a:tcPr>
                </a:tc>
              </a:tr>
              <a:tr h="369588">
                <a:tc>
                  <a:txBody>
                    <a:bodyPr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" sz="1400">
                          <a:latin typeface="Gilroy"/>
                          <a:ea typeface="Gilroy"/>
                          <a:cs typeface="Gilroy"/>
                        </a:rPr>
                        <a:t>Окружающий мир</a:t>
                      </a:r>
                      <a:endParaRPr sz="1400">
                        <a:latin typeface="Gilroy"/>
                        <a:cs typeface="Gilroy"/>
                      </a:endParaRPr>
                    </a:p>
                  </a:txBody>
                  <a:tcPr marL="126000" marR="91423" marT="91423" marB="91423">
                    <a:lnL w="12700" algn="ctr">
                      <a:noFill/>
                      <a:prstDash val="dashDot"/>
                    </a:lnL>
                    <a:lnR w="12699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dashDot"/>
                    </a:lnR>
                    <a:lnT w="12699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dashDot"/>
                    </a:lnT>
                    <a:lnB w="12699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dashDot"/>
                    </a:lnB>
                    <a:solidFill>
                      <a:srgbClr val="EFF2FB"/>
                    </a:solidFill>
                  </a:tcPr>
                </a:tc>
                <a:tc>
                  <a:txBody>
                    <a:bodyPr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" sz="1400">
                          <a:latin typeface="Gilroy"/>
                          <a:ea typeface="Gilroy"/>
                          <a:cs typeface="Gilroy"/>
                        </a:rPr>
                        <a:t>Демонстрация фотографий по теме урока</a:t>
                      </a:r>
                      <a:endParaRPr sz="1400">
                        <a:latin typeface="Gilroy"/>
                        <a:cs typeface="Gilroy"/>
                      </a:endParaRPr>
                    </a:p>
                  </a:txBody>
                  <a:tcPr marL="126000" marR="91423" marT="91423" marB="91423">
                    <a:lnL w="12699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dashDot"/>
                    </a:lnL>
                    <a:lnR w="12700" algn="ctr">
                      <a:noFill/>
                      <a:prstDash val="dashDot"/>
                    </a:lnR>
                    <a:lnT w="12699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dashDot"/>
                    </a:lnT>
                    <a:lnB w="12699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dashDot"/>
                    </a:lnB>
                    <a:solidFill>
                      <a:srgbClr val="EFF2FB"/>
                    </a:solidFill>
                  </a:tcPr>
                </a:tc>
              </a:tr>
              <a:tr h="611661">
                <a:tc>
                  <a:txBody>
                    <a:bodyPr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" sz="1400">
                          <a:latin typeface="Gilroy"/>
                          <a:ea typeface="Gilroy"/>
                          <a:cs typeface="Gilroy"/>
                        </a:rPr>
                        <a:t>Иностранный язык</a:t>
                      </a:r>
                      <a:endParaRPr sz="1400">
                        <a:latin typeface="Gilroy"/>
                        <a:cs typeface="Gilroy"/>
                      </a:endParaRPr>
                    </a:p>
                  </a:txBody>
                  <a:tcPr marL="126000" marR="91423" marT="91423" marB="91423">
                    <a:lnR w="12699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dashDot"/>
                    </a:lnR>
                    <a:lnT w="12699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dashDot"/>
                    </a:lnT>
                    <a:solidFill>
                      <a:srgbClr val="EFF2FB"/>
                    </a:solidFill>
                  </a:tcPr>
                </a:tc>
                <a:tc>
                  <a:txBody>
                    <a:bodyPr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" sz="1400">
                          <a:latin typeface="Gilroy"/>
                          <a:ea typeface="Gilroy"/>
                          <a:cs typeface="Gilroy"/>
                        </a:rPr>
                        <a:t>Плакаты с названиями</a:t>
                      </a:r>
                      <a:r>
                        <a:rPr lang="ru" sz="1400">
                          <a:latin typeface="Gilroy"/>
                          <a:ea typeface="Gilroy"/>
                          <a:cs typeface="Gilroy"/>
                        </a:rPr>
                        <a:t> </a:t>
                      </a:r>
                      <a:r>
                        <a:rPr lang="ru" sz="1400" b="0" i="0" u="none" strike="noStrike" cap="none" spc="0">
                          <a:solidFill>
                            <a:srgbClr val="000000"/>
                          </a:solidFill>
                          <a:latin typeface="Gilroy"/>
                          <a:ea typeface="Gilroy"/>
                          <a:cs typeface="Gilroy"/>
                        </a:rPr>
                        <a:t>в</a:t>
                      </a:r>
                      <a:r>
                        <a:rPr lang="ru" sz="1400" b="0" i="0" u="none" strike="noStrike" cap="none" spc="0">
                          <a:solidFill>
                            <a:srgbClr val="000000"/>
                          </a:solidFill>
                          <a:latin typeface="Gilroy"/>
                          <a:ea typeface="Gilroy"/>
                          <a:cs typeface="Gilroy"/>
                        </a:rPr>
                        <a:t>р</a:t>
                      </a:r>
                      <a:r>
                        <a:rPr lang="ru" sz="1400" b="0" i="0" u="none" strike="noStrike" cap="none" spc="0">
                          <a:solidFill>
                            <a:srgbClr val="000000"/>
                          </a:solidFill>
                          <a:latin typeface="Gilroy"/>
                          <a:ea typeface="Gilroy"/>
                          <a:cs typeface="Gilroy"/>
                        </a:rPr>
                        <a:t>е</a:t>
                      </a:r>
                      <a:r>
                        <a:rPr lang="ru" sz="1400" b="0" i="0" u="none" strike="noStrike" cap="none" spc="0">
                          <a:solidFill>
                            <a:srgbClr val="000000"/>
                          </a:solidFill>
                          <a:latin typeface="Gilroy"/>
                          <a:ea typeface="Gilroy"/>
                          <a:cs typeface="Gilroy"/>
                        </a:rPr>
                        <a:t>м</a:t>
                      </a:r>
                      <a:r>
                        <a:rPr lang="ru" sz="1400" b="0" i="0" u="none" strike="noStrike" cap="none" spc="0">
                          <a:solidFill>
                            <a:srgbClr val="000000"/>
                          </a:solidFill>
                          <a:latin typeface="Gilroy"/>
                          <a:ea typeface="Gilroy"/>
                          <a:cs typeface="Gilroy"/>
                        </a:rPr>
                        <a:t>е</a:t>
                      </a:r>
                      <a:r>
                        <a:rPr lang="ru" sz="1400" b="0" i="0" u="none" strike="noStrike" cap="none" spc="0">
                          <a:solidFill>
                            <a:srgbClr val="000000"/>
                          </a:solidFill>
                          <a:latin typeface="Gilroy"/>
                          <a:ea typeface="Gilroy"/>
                          <a:cs typeface="Gilroy"/>
                        </a:rPr>
                        <a:t>н</a:t>
                      </a:r>
                      <a:r>
                        <a:rPr lang="ru" sz="1400" b="0" i="0" u="none" strike="noStrike" cap="none" spc="0">
                          <a:solidFill>
                            <a:srgbClr val="000000"/>
                          </a:solidFill>
                          <a:latin typeface="Gilroy"/>
                          <a:ea typeface="Gilroy"/>
                          <a:cs typeface="Gilroy"/>
                        </a:rPr>
                        <a:t> </a:t>
                      </a:r>
                      <a:r>
                        <a:rPr lang="ru" sz="1400" b="0" i="0" u="none" strike="noStrike" cap="none" spc="0">
                          <a:solidFill>
                            <a:srgbClr val="000000"/>
                          </a:solidFill>
                          <a:latin typeface="Gilroy"/>
                          <a:ea typeface="Gilroy"/>
                          <a:cs typeface="Gilroy"/>
                        </a:rPr>
                        <a:t>г</a:t>
                      </a:r>
                      <a:r>
                        <a:rPr lang="ru" sz="1400" b="0" i="0" u="none" strike="noStrike" cap="none" spc="0">
                          <a:solidFill>
                            <a:srgbClr val="000000"/>
                          </a:solidFill>
                          <a:latin typeface="Gilroy"/>
                          <a:ea typeface="Gilroy"/>
                          <a:cs typeface="Gilroy"/>
                        </a:rPr>
                        <a:t>о</a:t>
                      </a:r>
                      <a:r>
                        <a:rPr lang="ru" sz="1400" b="0" i="0" u="none" strike="noStrike" cap="none" spc="0">
                          <a:solidFill>
                            <a:srgbClr val="000000"/>
                          </a:solidFill>
                          <a:latin typeface="Gilroy"/>
                          <a:ea typeface="Gilroy"/>
                          <a:cs typeface="Gilroy"/>
                        </a:rPr>
                        <a:t>д</a:t>
                      </a:r>
                      <a:r>
                        <a:rPr lang="ru" sz="1400" b="0" i="0" u="none" strike="noStrike" cap="none" spc="0">
                          <a:solidFill>
                            <a:srgbClr val="000000"/>
                          </a:solidFill>
                          <a:latin typeface="Gilroy"/>
                          <a:ea typeface="Gilroy"/>
                          <a:cs typeface="Gilroy"/>
                        </a:rPr>
                        <a:t>а</a:t>
                      </a:r>
                      <a:r>
                        <a:rPr lang="ru" sz="1400" b="0" i="0" u="none" strike="noStrike" cap="none" spc="0">
                          <a:solidFill>
                            <a:srgbClr val="000000"/>
                          </a:solidFill>
                          <a:latin typeface="Gilroy"/>
                          <a:ea typeface="Gilroy"/>
                          <a:cs typeface="Gilroy"/>
                        </a:rPr>
                        <a:t>,</a:t>
                      </a:r>
                      <a:r>
                        <a:rPr lang="ru" sz="1400" b="0" i="0" u="none" strike="noStrike" cap="none" spc="0">
                          <a:solidFill>
                            <a:srgbClr val="000000"/>
                          </a:solidFill>
                          <a:latin typeface="Gilroy"/>
                          <a:ea typeface="Gilroy"/>
                          <a:cs typeface="Gilroy"/>
                        </a:rPr>
                        <a:t> </a:t>
                      </a:r>
                      <a:r>
                        <a:rPr lang="ru" sz="1400" b="0" i="0" u="none" strike="noStrike" cap="none" spc="0">
                          <a:solidFill>
                            <a:srgbClr val="000000"/>
                          </a:solidFill>
                          <a:latin typeface="Gilroy"/>
                          <a:ea typeface="Gilroy"/>
                          <a:cs typeface="Gilroy"/>
                        </a:rPr>
                        <a:t>м</a:t>
                      </a:r>
                      <a:r>
                        <a:rPr lang="ru" sz="1400" b="0" i="0" u="none" strike="noStrike" cap="none" spc="0">
                          <a:solidFill>
                            <a:srgbClr val="000000"/>
                          </a:solidFill>
                          <a:latin typeface="Gilroy"/>
                          <a:ea typeface="Gilroy"/>
                          <a:cs typeface="Gilroy"/>
                        </a:rPr>
                        <a:t>е</a:t>
                      </a:r>
                      <a:r>
                        <a:rPr lang="ru" sz="1400" b="0" i="0" u="none" strike="noStrike" cap="none" spc="0">
                          <a:solidFill>
                            <a:srgbClr val="000000"/>
                          </a:solidFill>
                          <a:latin typeface="Gilroy"/>
                          <a:ea typeface="Gilroy"/>
                          <a:cs typeface="Gilroy"/>
                        </a:rPr>
                        <a:t>с</a:t>
                      </a:r>
                      <a:r>
                        <a:rPr lang="ru" sz="1400" b="0" i="0" u="none" strike="noStrike" cap="none" spc="0">
                          <a:solidFill>
                            <a:srgbClr val="000000"/>
                          </a:solidFill>
                          <a:latin typeface="Gilroy"/>
                          <a:ea typeface="Gilroy"/>
                          <a:cs typeface="Gilroy"/>
                        </a:rPr>
                        <a:t>я</a:t>
                      </a:r>
                      <a:r>
                        <a:rPr lang="ru" sz="1400" b="0" i="0" u="none" strike="noStrike" cap="none" spc="0">
                          <a:solidFill>
                            <a:srgbClr val="000000"/>
                          </a:solidFill>
                          <a:latin typeface="Gilroy"/>
                          <a:ea typeface="Gilroy"/>
                          <a:cs typeface="Gilroy"/>
                        </a:rPr>
                        <a:t>ц</a:t>
                      </a:r>
                      <a:r>
                        <a:rPr lang="ru" sz="1400" b="0" i="0" u="none" strike="noStrike" cap="none" spc="0">
                          <a:solidFill>
                            <a:srgbClr val="000000"/>
                          </a:solidFill>
                          <a:latin typeface="Gilroy"/>
                          <a:ea typeface="Gilroy"/>
                          <a:cs typeface="Gilroy"/>
                        </a:rPr>
                        <a:t>е</a:t>
                      </a:r>
                      <a:r>
                        <a:rPr lang="ru" sz="1400" b="0" i="0" u="none" strike="noStrike" cap="none" spc="0">
                          <a:solidFill>
                            <a:srgbClr val="000000"/>
                          </a:solidFill>
                          <a:latin typeface="Gilroy"/>
                          <a:ea typeface="Gilroy"/>
                          <a:cs typeface="Gilroy"/>
                        </a:rPr>
                        <a:t>в</a:t>
                      </a:r>
                      <a:r>
                        <a:rPr lang="ru" sz="1400" b="0" i="0" u="none" strike="noStrike" cap="none" spc="0">
                          <a:solidFill>
                            <a:srgbClr val="000000"/>
                          </a:solidFill>
                          <a:latin typeface="Gilroy"/>
                          <a:ea typeface="Gilroy"/>
                          <a:cs typeface="Gilroy"/>
                        </a:rPr>
                        <a:t> </a:t>
                      </a:r>
                      <a:r>
                        <a:rPr lang="ru" sz="1400" b="0" i="0" u="none" strike="noStrike" cap="none" spc="0">
                          <a:solidFill>
                            <a:srgbClr val="000000"/>
                          </a:solidFill>
                          <a:latin typeface="Gilroy"/>
                          <a:ea typeface="Gilroy"/>
                          <a:cs typeface="Gilroy"/>
                        </a:rPr>
                        <a:t>и</a:t>
                      </a:r>
                      <a:r>
                        <a:rPr lang="ru" sz="1400" b="0" i="0" u="none" strike="noStrike" cap="none" spc="0">
                          <a:solidFill>
                            <a:srgbClr val="000000"/>
                          </a:solidFill>
                          <a:latin typeface="Gilroy"/>
                          <a:ea typeface="Gilroy"/>
                          <a:cs typeface="Gilroy"/>
                        </a:rPr>
                        <a:t> </a:t>
                      </a:r>
                      <a:r>
                        <a:rPr lang="ru" sz="1400" b="0" i="0" u="none" strike="noStrike" cap="none" spc="0">
                          <a:solidFill>
                            <a:srgbClr val="000000"/>
                          </a:solidFill>
                          <a:latin typeface="Gilroy"/>
                          <a:ea typeface="Gilroy"/>
                          <a:cs typeface="Gilroy"/>
                        </a:rPr>
                        <a:t>д</a:t>
                      </a:r>
                      <a:r>
                        <a:rPr lang="ru" sz="1400" b="0" i="0" u="none" strike="noStrike" cap="none" spc="0">
                          <a:solidFill>
                            <a:srgbClr val="000000"/>
                          </a:solidFill>
                          <a:latin typeface="Gilroy"/>
                          <a:ea typeface="Gilroy"/>
                          <a:cs typeface="Gilroy"/>
                        </a:rPr>
                        <a:t>н</a:t>
                      </a:r>
                      <a:r>
                        <a:rPr lang="ru" sz="1400" b="0" i="0" u="none" strike="noStrike" cap="none" spc="0">
                          <a:solidFill>
                            <a:srgbClr val="000000"/>
                          </a:solidFill>
                          <a:latin typeface="Gilroy"/>
                          <a:ea typeface="Gilroy"/>
                          <a:cs typeface="Gilroy"/>
                        </a:rPr>
                        <a:t>е</a:t>
                      </a:r>
                      <a:r>
                        <a:rPr lang="ru" sz="1400" b="0" i="0" u="none" strike="noStrike" cap="none" spc="0">
                          <a:solidFill>
                            <a:srgbClr val="000000"/>
                          </a:solidFill>
                          <a:latin typeface="Gilroy"/>
                          <a:ea typeface="Gilroy"/>
                          <a:cs typeface="Gilroy"/>
                        </a:rPr>
                        <a:t>й</a:t>
                      </a:r>
                      <a:r>
                        <a:rPr lang="ru" sz="1400" b="0" i="0" u="none" strike="noStrike" cap="none" spc="0">
                          <a:solidFill>
                            <a:srgbClr val="000000"/>
                          </a:solidFill>
                          <a:latin typeface="Gilroy"/>
                          <a:ea typeface="Gilroy"/>
                          <a:cs typeface="Gilroy"/>
                        </a:rPr>
                        <a:t> </a:t>
                      </a:r>
                      <a:r>
                        <a:rPr lang="ru" sz="1400" b="0" i="0" u="none" strike="noStrike" cap="none" spc="0">
                          <a:solidFill>
                            <a:srgbClr val="000000"/>
                          </a:solidFill>
                          <a:latin typeface="Gilroy"/>
                          <a:ea typeface="Gilroy"/>
                          <a:cs typeface="Gilroy"/>
                        </a:rPr>
                        <a:t>н</a:t>
                      </a:r>
                      <a:r>
                        <a:rPr lang="ru" sz="1400" b="0" i="0" u="none" strike="noStrike" cap="none" spc="0">
                          <a:solidFill>
                            <a:srgbClr val="000000"/>
                          </a:solidFill>
                          <a:latin typeface="Gilroy"/>
                          <a:ea typeface="Gilroy"/>
                          <a:cs typeface="Gilroy"/>
                        </a:rPr>
                        <a:t>е</a:t>
                      </a:r>
                      <a:r>
                        <a:rPr lang="ru" sz="1400" b="0" i="0" u="none" strike="noStrike" cap="none" spc="0">
                          <a:solidFill>
                            <a:srgbClr val="000000"/>
                          </a:solidFill>
                          <a:latin typeface="Gilroy"/>
                          <a:ea typeface="Gilroy"/>
                          <a:cs typeface="Gilroy"/>
                        </a:rPr>
                        <a:t>д</a:t>
                      </a:r>
                      <a:r>
                        <a:rPr lang="ru" sz="1400" b="0" i="0" u="none" strike="noStrike" cap="none" spc="0">
                          <a:solidFill>
                            <a:srgbClr val="000000"/>
                          </a:solidFill>
                          <a:latin typeface="Gilroy"/>
                          <a:ea typeface="Gilroy"/>
                          <a:cs typeface="Gilroy"/>
                        </a:rPr>
                        <a:t>е</a:t>
                      </a:r>
                      <a:r>
                        <a:rPr lang="ru" sz="1400" b="0" i="0" u="none" strike="noStrike" cap="none" spc="0">
                          <a:solidFill>
                            <a:srgbClr val="000000"/>
                          </a:solidFill>
                          <a:latin typeface="Gilroy"/>
                          <a:ea typeface="Gilroy"/>
                          <a:cs typeface="Gilroy"/>
                        </a:rPr>
                        <a:t>л</a:t>
                      </a:r>
                      <a:r>
                        <a:rPr lang="ru" sz="1400" b="0" i="0" u="none" strike="noStrike" cap="none" spc="0">
                          <a:solidFill>
                            <a:srgbClr val="000000"/>
                          </a:solidFill>
                          <a:latin typeface="Gilroy"/>
                          <a:ea typeface="Gilroy"/>
                          <a:cs typeface="Gilroy"/>
                        </a:rPr>
                        <a:t>и</a:t>
                      </a:r>
                      <a:r>
                        <a:rPr lang="ru" sz="1400" b="0" i="0" u="none" strike="noStrike" cap="none" spc="0">
                          <a:solidFill>
                            <a:srgbClr val="000000"/>
                          </a:solidFill>
                          <a:latin typeface="Gilroy"/>
                          <a:ea typeface="Gilroy"/>
                          <a:cs typeface="Gilroy"/>
                        </a:rPr>
                        <a:t> </a:t>
                      </a:r>
                      <a:r>
                        <a:rPr lang="ru" sz="1400">
                          <a:latin typeface="Gilroy"/>
                          <a:ea typeface="Gilroy"/>
                          <a:cs typeface="Gilroy"/>
                        </a:rPr>
                        <a:t>на иностранном языке, </a:t>
                      </a:r>
                      <a:r>
                        <a:rPr lang="ru" sz="1400">
                          <a:latin typeface="Gilroy"/>
                          <a:ea typeface="Gilroy"/>
                          <a:cs typeface="Gilroy"/>
                        </a:rPr>
                        <a:t>с</a:t>
                      </a:r>
                      <a:r>
                        <a:rPr lang="ru" sz="1400">
                          <a:latin typeface="Gilroy"/>
                          <a:ea typeface="Gilroy"/>
                          <a:cs typeface="Gilroy"/>
                        </a:rPr>
                        <a:t> </a:t>
                      </a:r>
                      <a:r>
                        <a:rPr lang="ru" sz="1400">
                          <a:latin typeface="Gilroy"/>
                          <a:ea typeface="Gilroy"/>
                          <a:cs typeface="Gilroy"/>
                        </a:rPr>
                        <a:t>транскрипцией</a:t>
                      </a:r>
                      <a:r>
                        <a:rPr lang="ru" sz="1400">
                          <a:latin typeface="Gilroy"/>
                          <a:ea typeface="Gilroy"/>
                          <a:cs typeface="Gilroy"/>
                        </a:rPr>
                        <a:t> </a:t>
                      </a:r>
                      <a:r>
                        <a:rPr lang="ru" sz="1400">
                          <a:latin typeface="Gilroy"/>
                          <a:ea typeface="Gilroy"/>
                          <a:cs typeface="Gilroy"/>
                        </a:rPr>
                        <a:t>и переводом</a:t>
                      </a:r>
                      <a:endParaRPr sz="1400">
                        <a:latin typeface="Gilroy"/>
                        <a:cs typeface="Gilroy"/>
                      </a:endParaRPr>
                    </a:p>
                  </a:txBody>
                  <a:tcPr marL="126000" marR="91423" marT="91423" marB="91423">
                    <a:lnL w="12699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dashDot"/>
                    </a:lnL>
                    <a:lnT w="12699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dashDot"/>
                    </a:lnT>
                    <a:solidFill>
                      <a:srgbClr val="EFF2F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3069716" name="Заголовок 11"/>
          <p:cNvSpPr>
            <a:spLocks noGrp="1"/>
          </p:cNvSpPr>
          <p:nvPr/>
        </p:nvSpPr>
        <p:spPr bwMode="auto">
          <a:xfrm flipH="0" flipV="0">
            <a:off x="666781" y="407705"/>
            <a:ext cx="8720834" cy="80503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sp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lang="ru-RU" sz="33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600" b="1" i="0" u="none" strike="noStrike" cap="all" spc="0">
                <a:solidFill>
                  <a:srgbClr val="0C2B49"/>
                </a:solidFill>
                <a:latin typeface="Gilroy"/>
                <a:ea typeface="Gilroy"/>
                <a:cs typeface="Gilroy"/>
              </a:rPr>
              <a:t>Каких результатов достигают преподаватели с офисным ПО</a:t>
            </a:r>
            <a:endParaRPr/>
          </a:p>
        </p:txBody>
      </p:sp>
      <p:sp>
        <p:nvSpPr>
          <p:cNvPr id="871818502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694795" y="2341559"/>
            <a:ext cx="10250403" cy="3173414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algn="l" defTabSz="685800">
              <a:lnSpc>
                <a:spcPct val="90000"/>
              </a:lnSpc>
              <a:spcAft>
                <a:spcPts val="0"/>
              </a:spcAft>
              <a:buClr>
                <a:srgbClr val="5489C6"/>
              </a:buClr>
              <a:buFont typeface="Wingdings"/>
              <a:buChar char="§"/>
              <a:defRPr/>
            </a:pPr>
            <a:r>
              <a:rPr lang="ru-RU" sz="1800" b="0" i="0" u="none" strike="noStrike" cap="none" spc="0">
                <a:solidFill>
                  <a:srgbClr val="404040"/>
                </a:solidFill>
                <a:latin typeface="Gilroy"/>
                <a:ea typeface="Gilroy"/>
                <a:cs typeface="Gilroy"/>
              </a:rPr>
              <a:t>Подача учебных материалов становится привлекательнее</a:t>
            </a:r>
            <a:endParaRPr sz="1800" b="0" i="0" u="none" strike="noStrike" cap="none" spc="0">
              <a:solidFill>
                <a:srgbClr val="404040"/>
              </a:solidFill>
              <a:latin typeface="Gilroy"/>
              <a:cs typeface="Gilroy"/>
            </a:endParaRPr>
          </a:p>
          <a:p>
            <a:pPr algn="l" defTabSz="685800">
              <a:lnSpc>
                <a:spcPct val="90000"/>
              </a:lnSpc>
              <a:spcAft>
                <a:spcPts val="0"/>
              </a:spcAft>
              <a:buClr>
                <a:srgbClr val="5489C6"/>
              </a:buClr>
              <a:buFont typeface="Wingdings"/>
              <a:buChar char="§"/>
              <a:defRPr/>
            </a:pPr>
            <a:r>
              <a:rPr lang="ru-RU" sz="1800" b="0" i="0" u="none" strike="noStrike" cap="none" spc="0">
                <a:solidFill>
                  <a:srgbClr val="404040"/>
                </a:solidFill>
                <a:latin typeface="Gilroy"/>
                <a:ea typeface="Gilroy"/>
                <a:cs typeface="Gilroy"/>
              </a:rPr>
              <a:t>Школьники проще воспринимают сложную информацию, быстрее и легче запоминают ее</a:t>
            </a:r>
            <a:endParaRPr sz="1800" b="0" i="0" u="none" strike="noStrike" cap="none" spc="0">
              <a:solidFill>
                <a:srgbClr val="404040"/>
              </a:solidFill>
              <a:latin typeface="Gilroy"/>
              <a:cs typeface="Gilroy"/>
            </a:endParaRPr>
          </a:p>
          <a:p>
            <a:pPr algn="l" defTabSz="685800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rgbClr val="5489C6"/>
              </a:buClr>
              <a:buFont typeface="Wingdings"/>
              <a:buChar char="§"/>
              <a:defRPr/>
            </a:pPr>
            <a:r>
              <a:rPr lang="ru-RU" sz="1800" b="0" i="0" u="none" strike="noStrike" cap="none" spc="0">
                <a:solidFill>
                  <a:srgbClr val="404040"/>
                </a:solidFill>
                <a:latin typeface="Gilroy"/>
                <a:ea typeface="Gilroy"/>
                <a:cs typeface="Gilroy"/>
              </a:rPr>
              <a:t>Увеличивается темп работы учеников на уроке, за то же время класс может изучить больше материала</a:t>
            </a:r>
            <a:endParaRPr lang="ru-RU" sz="1800" b="0" i="0" u="none" strike="noStrike" cap="none" spc="0">
              <a:solidFill>
                <a:srgbClr val="404040"/>
              </a:solidFill>
              <a:latin typeface="Gilroy"/>
              <a:ea typeface="Gilroy"/>
              <a:cs typeface="Gilroy"/>
            </a:endParaRPr>
          </a:p>
          <a:p>
            <a:pPr algn="l" defTabSz="685800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rgbClr val="5489C6"/>
              </a:buClr>
              <a:buFont typeface="Wingdings"/>
              <a:buChar char="§"/>
              <a:defRPr/>
            </a:pPr>
            <a:r>
              <a:rPr lang="ru-RU" sz="1800" b="0" i="0" u="none" strike="noStrike" cap="none" spc="0">
                <a:solidFill>
                  <a:srgbClr val="404040"/>
                </a:solidFill>
                <a:latin typeface="Gilroy"/>
                <a:ea typeface="Gilroy"/>
                <a:cs typeface="Gilroy"/>
              </a:rPr>
              <a:t>У школьников растет интерес к предмету</a:t>
            </a:r>
            <a:endParaRPr lang="ru-RU" sz="1800" b="0" i="0" u="none" strike="noStrike" cap="none" spc="0">
              <a:solidFill>
                <a:srgbClr val="404040"/>
              </a:solidFill>
              <a:latin typeface="Gilroy"/>
              <a:ea typeface="Gilroy"/>
              <a:cs typeface="Gilroy"/>
            </a:endParaRPr>
          </a:p>
          <a:p>
            <a:pPr algn="l" defTabSz="685800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rgbClr val="5489C6"/>
              </a:buClr>
              <a:buFont typeface="Wingdings"/>
              <a:buChar char="§"/>
              <a:defRPr/>
            </a:pPr>
            <a:r>
              <a:rPr lang="ru-RU" sz="1800" b="0" i="0" u="none" strike="noStrike" cap="none" spc="0">
                <a:solidFill>
                  <a:srgbClr val="404040"/>
                </a:solidFill>
                <a:latin typeface="Gilroy"/>
                <a:ea typeface="Gilroy"/>
                <a:cs typeface="Gilroy"/>
              </a:rPr>
              <a:t>Повышается мотивация к обучению, растут показатели успеваемости</a:t>
            </a:r>
            <a:endParaRPr lang="ru-RU" sz="2000" b="0" i="0" u="none" strike="noStrike" cap="none" spc="0">
              <a:solidFill>
                <a:srgbClr val="404040"/>
              </a:solidFill>
              <a:latin typeface="Gilroy"/>
              <a:ea typeface="Gilroy"/>
              <a:cs typeface="Gilroy"/>
            </a:endParaRPr>
          </a:p>
          <a:p>
            <a:pPr algn="l" defTabSz="685800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rgbClr val="5489C6"/>
              </a:buClr>
              <a:buFont typeface="Wingdings"/>
              <a:buChar char="§"/>
              <a:defRPr/>
            </a:pPr>
            <a:r>
              <a:rPr lang="ru-RU" sz="1800" b="0" i="0" u="none" strike="noStrike" cap="none" spc="0">
                <a:solidFill>
                  <a:srgbClr val="404040"/>
                </a:solidFill>
                <a:latin typeface="Gilroy"/>
                <a:ea typeface="Gilroy"/>
                <a:cs typeface="Gilroy"/>
              </a:rPr>
              <a:t>У преподавателей появляется больше возможностей для реализации творческого потенциала</a:t>
            </a:r>
            <a:endParaRPr lang="ru-RU" sz="1800" b="0" i="0" u="none" strike="noStrike" cap="none" spc="0">
              <a:solidFill>
                <a:srgbClr val="404040"/>
              </a:solidFill>
              <a:latin typeface="Gilroy"/>
              <a:ea typeface="Gilroy"/>
              <a:cs typeface="Gilroy"/>
            </a:endParaRPr>
          </a:p>
          <a:p>
            <a:pPr algn="l" defTabSz="685800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rgbClr val="5489C6"/>
              </a:buClr>
              <a:buFont typeface="Wingdings"/>
              <a:buChar char="§"/>
              <a:defRPr/>
            </a:pPr>
            <a:r>
              <a:rPr lang="ru-RU" sz="1800" b="0" i="0" u="none" strike="noStrike" cap="none" spc="0">
                <a:solidFill>
                  <a:srgbClr val="404040"/>
                </a:solidFill>
                <a:latin typeface="Gilroy"/>
                <a:ea typeface="Gilroy"/>
                <a:cs typeface="Gilroy"/>
              </a:rPr>
              <a:t>Меньше времени уходит на проверку знаний</a:t>
            </a:r>
            <a:endParaRPr lang="ru-RU" sz="1600" b="0" i="0" u="none" strike="noStrike" cap="none" spc="0">
              <a:solidFill>
                <a:srgbClr val="404040"/>
              </a:solidFill>
              <a:latin typeface="Gilroy"/>
              <a:cs typeface="Gilroy"/>
            </a:endParaRPr>
          </a:p>
        </p:txBody>
      </p:sp>
      <p:sp>
        <p:nvSpPr>
          <p:cNvPr id="955484506" name="Номер слайда 5"/>
          <p:cNvSpPr>
            <a:spLocks noGrp="1"/>
          </p:cNvSpPr>
          <p:nvPr/>
        </p:nvSpPr>
        <p:spPr bwMode="auto">
          <a:xfrm>
            <a:off x="9211316" y="6349997"/>
            <a:ext cx="2743200" cy="365121"/>
          </a:xfr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2C45EE3-5AAC-A861-7442-0B3774378948}" type="slidenum">
              <a:rPr lang="ru-RU">
                <a:solidFill>
                  <a:schemeClr val="bg2">
                    <a:lumMod val="50000"/>
                  </a:schemeClr>
                </a:solidFill>
                <a:latin typeface="Gilroy Light"/>
                <a:ea typeface="Gilroy Light"/>
                <a:cs typeface="Gilroy Light"/>
              </a:rPr>
              <a:t/>
            </a:fld>
            <a:endParaRPr>
              <a:solidFill>
                <a:schemeClr val="bg2">
                  <a:lumMod val="50000"/>
                </a:schemeClr>
              </a:solidFill>
              <a:latin typeface="Gilroy Light"/>
              <a:cs typeface="Gilroy Light"/>
            </a:endParaRPr>
          </a:p>
        </p:txBody>
      </p:sp>
      <p:pic>
        <p:nvPicPr>
          <p:cNvPr id="162608748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0217749" y="330069"/>
            <a:ext cx="1352638" cy="5634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5321445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7365961" y="1203849"/>
            <a:ext cx="3289671" cy="5527944"/>
          </a:xfrm>
          <a:prstGeom prst="rect">
            <a:avLst/>
          </a:prstGeom>
        </p:spPr>
      </p:pic>
      <p:sp>
        <p:nvSpPr>
          <p:cNvPr id="293992136" name=""/>
          <p:cNvSpPr/>
          <p:nvPr/>
        </p:nvSpPr>
        <p:spPr bwMode="auto">
          <a:xfrm rot="0" flipH="0" flipV="0">
            <a:off x="7794586" y="1978818"/>
            <a:ext cx="2508248" cy="3848154"/>
          </a:xfrm>
          <a:prstGeom prst="rect">
            <a:avLst/>
          </a:prstGeom>
          <a:solidFill>
            <a:schemeClr val="bg1">
              <a:alpha val="99999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49849740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4314601" y="1203849"/>
            <a:ext cx="3289671" cy="5527944"/>
          </a:xfrm>
          <a:prstGeom prst="rect">
            <a:avLst/>
          </a:prstGeom>
        </p:spPr>
      </p:pic>
      <p:sp>
        <p:nvSpPr>
          <p:cNvPr id="1048940702" name=""/>
          <p:cNvSpPr/>
          <p:nvPr/>
        </p:nvSpPr>
        <p:spPr bwMode="auto">
          <a:xfrm rot="0" flipH="0" flipV="0">
            <a:off x="4743226" y="1978818"/>
            <a:ext cx="2508248" cy="3848154"/>
          </a:xfrm>
          <a:prstGeom prst="rect">
            <a:avLst/>
          </a:prstGeom>
          <a:solidFill>
            <a:schemeClr val="bg1">
              <a:alpha val="99999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9315476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239873" y="1203849"/>
            <a:ext cx="3289671" cy="5527944"/>
          </a:xfrm>
          <a:prstGeom prst="rect">
            <a:avLst/>
          </a:prstGeom>
        </p:spPr>
      </p:pic>
      <p:sp>
        <p:nvSpPr>
          <p:cNvPr id="736221130" name=""/>
          <p:cNvSpPr/>
          <p:nvPr/>
        </p:nvSpPr>
        <p:spPr bwMode="auto">
          <a:xfrm rot="0" flipH="0" flipV="0">
            <a:off x="1668498" y="1978818"/>
            <a:ext cx="2508248" cy="3848155"/>
          </a:xfrm>
          <a:prstGeom prst="rect">
            <a:avLst/>
          </a:prstGeom>
          <a:solidFill>
            <a:schemeClr val="bg1">
              <a:alpha val="99999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3011279" name="Номер слайда 5"/>
          <p:cNvSpPr>
            <a:spLocks noGrp="1"/>
          </p:cNvSpPr>
          <p:nvPr/>
        </p:nvSpPr>
        <p:spPr bwMode="auto">
          <a:xfrm>
            <a:off x="9217667" y="6356349"/>
            <a:ext cx="2743200" cy="365121"/>
          </a:xfr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BBC1752-BE44-744B-B0ED-1456E7228E5F}" type="slidenum">
              <a:rPr lang="ru-RU">
                <a:solidFill>
                  <a:schemeClr val="bg2">
                    <a:lumMod val="50000"/>
                  </a:schemeClr>
                </a:solidFill>
                <a:latin typeface="Gilroy Light"/>
                <a:ea typeface="Gilroy Light"/>
                <a:cs typeface="Gilroy Light"/>
              </a:rPr>
              <a:t/>
            </a:fld>
            <a:endParaRPr>
              <a:solidFill>
                <a:schemeClr val="bg2">
                  <a:lumMod val="50000"/>
                </a:schemeClr>
              </a:solidFill>
              <a:latin typeface="Gilroy Light"/>
              <a:cs typeface="Gilroy Light"/>
            </a:endParaRPr>
          </a:p>
        </p:txBody>
      </p:sp>
      <p:sp>
        <p:nvSpPr>
          <p:cNvPr id="1396081171" name=""/>
          <p:cNvSpPr txBox="1"/>
          <p:nvPr/>
        </p:nvSpPr>
        <p:spPr bwMode="auto">
          <a:xfrm rot="0" flipH="0" flipV="0">
            <a:off x="1912992" y="2155203"/>
            <a:ext cx="2096431" cy="1590273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78"/>
              </a:spcAft>
              <a:defRPr/>
            </a:pPr>
            <a:r>
              <a:rPr lang="ru-RU" sz="1800" b="1" i="0" u="none" strike="noStrike" cap="none" spc="0">
                <a:solidFill>
                  <a:srgbClr val="3A67BE"/>
                </a:solidFill>
                <a:latin typeface="Gilroy"/>
                <a:ea typeface="Gilroy"/>
                <a:cs typeface="Gilroy"/>
              </a:rPr>
              <a:t>База знаний</a:t>
            </a:r>
            <a:endParaRPr sz="1800" b="1" i="0" u="none" strike="noStrike" cap="none" spc="0">
              <a:solidFill>
                <a:srgbClr val="3A67BE"/>
              </a:solidFill>
              <a:latin typeface="Gilroy"/>
              <a:ea typeface="Gilroy"/>
              <a:cs typeface="Gilroy"/>
            </a:endParaRPr>
          </a:p>
          <a:p>
            <a:pPr marL="147599" marR="0" indent="-217793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67BE"/>
              </a:buClr>
              <a:buFont typeface="Wingdings"/>
              <a:buChar char="§"/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Gilroy"/>
                <a:ea typeface="Gilroy"/>
                <a:cs typeface="Gilroy"/>
              </a:rPr>
              <a:t>Находите в карточках понятные инструкции</a:t>
            </a:r>
            <a:endParaRPr sz="1300" b="0" i="0" u="none" strike="noStrike" cap="none" spc="0">
              <a:solidFill>
                <a:schemeClr val="tx1"/>
              </a:solidFill>
              <a:latin typeface="Gilroy"/>
              <a:ea typeface="Gilroy"/>
              <a:cs typeface="Gilroy"/>
            </a:endParaRPr>
          </a:p>
          <a:p>
            <a:pPr marL="147599" marR="0" indent="-217793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67BE"/>
              </a:buClr>
              <a:buFont typeface="Wingdings"/>
              <a:buChar char="§"/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Gilroy"/>
                <a:ea typeface="Gilroy"/>
                <a:cs typeface="Gilroy"/>
              </a:rPr>
              <a:t>Узнавайте больше</a:t>
            </a:r>
            <a:br>
              <a:rPr lang="ru-RU" sz="1300" b="0" i="0" u="none" strike="noStrike" cap="none" spc="0">
                <a:solidFill>
                  <a:schemeClr val="tx1"/>
                </a:solidFill>
                <a:latin typeface="Gilroy"/>
                <a:ea typeface="Gilroy"/>
                <a:cs typeface="Gilroy"/>
              </a:rPr>
            </a:br>
            <a:r>
              <a:rPr lang="ru-RU" sz="1300" b="0" i="0" u="none" strike="noStrike" cap="none" spc="0">
                <a:solidFill>
                  <a:schemeClr val="tx1"/>
                </a:solidFill>
                <a:latin typeface="Gilroy"/>
                <a:ea typeface="Gilroy"/>
                <a:cs typeface="Gilroy"/>
              </a:rPr>
              <a:t>о редакторах</a:t>
            </a:r>
            <a:endParaRPr sz="1300" b="0" i="0" u="none" strike="noStrike" cap="none" spc="0">
              <a:solidFill>
                <a:schemeClr val="tx1"/>
              </a:solidFill>
              <a:latin typeface="Gilroy"/>
              <a:ea typeface="Gilroy"/>
              <a:cs typeface="Gilroy"/>
            </a:endParaRPr>
          </a:p>
          <a:p>
            <a:pPr marL="147599" marR="0" indent="-217793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67BE"/>
              </a:buClr>
              <a:buFont typeface="Wingdings"/>
              <a:buChar char="§"/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Gilroy"/>
                <a:ea typeface="Gilroy"/>
                <a:cs typeface="Gilroy"/>
              </a:rPr>
              <a:t>Скачивайте памятки</a:t>
            </a:r>
            <a:br>
              <a:rPr lang="ru-RU" sz="1300" b="0" i="0" u="none" strike="noStrike" cap="none" spc="0">
                <a:solidFill>
                  <a:schemeClr val="tx1"/>
                </a:solidFill>
                <a:latin typeface="Gilroy"/>
                <a:ea typeface="Gilroy"/>
                <a:cs typeface="Gilroy"/>
              </a:rPr>
            </a:br>
            <a:r>
              <a:rPr lang="ru-RU" sz="1300" b="0" i="0" u="none" strike="noStrike" cap="none" spc="0">
                <a:solidFill>
                  <a:schemeClr val="tx1"/>
                </a:solidFill>
                <a:latin typeface="Gilroy"/>
                <a:ea typeface="Gilroy"/>
                <a:cs typeface="Gilroy"/>
              </a:rPr>
              <a:t>в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Gilroy"/>
                <a:ea typeface="Gilroy"/>
                <a:cs typeface="Gilroy"/>
              </a:rPr>
              <a:t>P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Gilroy"/>
                <a:ea typeface="Gilroy"/>
                <a:cs typeface="Gilroy"/>
              </a:rPr>
              <a:t>D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Gilroy"/>
                <a:ea typeface="Gilroy"/>
                <a:cs typeface="Gilroy"/>
              </a:rPr>
              <a:t>F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Gilroy"/>
                <a:ea typeface="Gilroy"/>
                <a:cs typeface="Gilroy"/>
              </a:rPr>
              <a:t>-формате</a:t>
            </a:r>
            <a:endParaRPr sz="1300" b="0" i="0" u="none" strike="noStrike" cap="none" spc="0">
              <a:solidFill>
                <a:schemeClr val="tx1"/>
              </a:solidFill>
              <a:latin typeface="Gilroy"/>
              <a:ea typeface="Gilroy"/>
              <a:cs typeface="Gilroy"/>
            </a:endParaRPr>
          </a:p>
        </p:txBody>
      </p:sp>
      <p:sp>
        <p:nvSpPr>
          <p:cNvPr id="589572124" name=""/>
          <p:cNvSpPr txBox="1"/>
          <p:nvPr/>
        </p:nvSpPr>
        <p:spPr bwMode="auto">
          <a:xfrm rot="0" flipH="0" flipV="0">
            <a:off x="5011475" y="2155203"/>
            <a:ext cx="2043398" cy="1971272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78"/>
              </a:spcAft>
              <a:defRPr/>
            </a:pPr>
            <a:r>
              <a:rPr lang="ru-RU" sz="1800" b="1" i="0" u="none" strike="noStrike" cap="none" spc="0">
                <a:solidFill>
                  <a:srgbClr val="3A67BE"/>
                </a:solidFill>
                <a:latin typeface="Gilroy"/>
                <a:ea typeface="Gilroy"/>
                <a:cs typeface="Gilroy"/>
              </a:rPr>
              <a:t>Блог Р7</a:t>
            </a:r>
            <a:endParaRPr sz="1800" b="1" i="0" u="none" strike="noStrike" cap="none" spc="0">
              <a:solidFill>
                <a:srgbClr val="3A67BE"/>
              </a:solidFill>
              <a:latin typeface="Gilroy"/>
              <a:ea typeface="Gilroy"/>
              <a:cs typeface="Gilroy"/>
            </a:endParaRPr>
          </a:p>
          <a:p>
            <a:pPr marL="147599" marR="0" indent="-217793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67BE"/>
              </a:buClr>
              <a:buFont typeface="Wingdings"/>
              <a:buChar char="§"/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Gilroy"/>
                <a:ea typeface="Gilroy"/>
                <a:cs typeface="Gilroy"/>
              </a:rPr>
              <a:t>Читайте статьи</a:t>
            </a:r>
            <a:br>
              <a:rPr lang="ru-RU" sz="1300" b="0" i="0" u="none" strike="noStrike" cap="none" spc="0">
                <a:solidFill>
                  <a:schemeClr val="tx1"/>
                </a:solidFill>
                <a:latin typeface="Gilroy"/>
                <a:ea typeface="Gilroy"/>
                <a:cs typeface="Gilroy"/>
              </a:rPr>
            </a:br>
            <a:r>
              <a:rPr lang="ru-RU" sz="1300" b="0" i="0" u="none" strike="noStrike" cap="none" spc="0">
                <a:solidFill>
                  <a:schemeClr val="tx1"/>
                </a:solidFill>
                <a:latin typeface="Gilroy"/>
                <a:ea typeface="Gilroy"/>
                <a:cs typeface="Gilroy"/>
              </a:rPr>
              <a:t>о продуктах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47599" marR="0" indent="-217793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67BE"/>
              </a:buClr>
              <a:buFont typeface="Wingdings"/>
              <a:buChar char="§"/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Gilroy"/>
                <a:ea typeface="Gilroy"/>
                <a:cs typeface="Gilroy"/>
              </a:rPr>
              <a:t>Узнавайте лайфхаки</a:t>
            </a:r>
            <a:br>
              <a:rPr lang="ru-RU" sz="1300" b="0" i="0" u="none" strike="noStrike" cap="none" spc="0">
                <a:solidFill>
                  <a:schemeClr val="tx1"/>
                </a:solidFill>
                <a:latin typeface="Gilroy"/>
                <a:ea typeface="Gilroy"/>
                <a:cs typeface="Gilroy"/>
              </a:rPr>
            </a:br>
            <a:r>
              <a:rPr lang="ru-RU" sz="1300" b="0" i="0" u="none" strike="noStrike" cap="none" spc="0">
                <a:solidFill>
                  <a:schemeClr val="tx1"/>
                </a:solidFill>
                <a:latin typeface="Gilroy"/>
                <a:ea typeface="Gilroy"/>
                <a:cs typeface="Gilroy"/>
              </a:rPr>
              <a:t>и новости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47599" marR="0" indent="-217793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67BE"/>
              </a:buClr>
              <a:buFont typeface="Wingdings"/>
              <a:buChar char="§"/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Gilroy"/>
                <a:ea typeface="Gilroy"/>
                <a:cs typeface="Gilroy"/>
              </a:rPr>
              <a:t>Знакомьтесь</a:t>
            </a:r>
            <a:br>
              <a:rPr lang="ru-RU" sz="1300" b="0" i="0" u="none" strike="noStrike" cap="none" spc="0">
                <a:solidFill>
                  <a:schemeClr val="tx1"/>
                </a:solidFill>
                <a:latin typeface="Gilroy"/>
                <a:ea typeface="Gilroy"/>
                <a:cs typeface="Gilroy"/>
              </a:rPr>
            </a:br>
            <a:r>
              <a:rPr lang="ru-RU" sz="1300" b="0" i="0" u="none" strike="noStrike" cap="none" spc="0">
                <a:solidFill>
                  <a:schemeClr val="tx1"/>
                </a:solidFill>
                <a:latin typeface="Gilroy"/>
                <a:ea typeface="Gilroy"/>
                <a:cs typeface="Gilroy"/>
              </a:rPr>
              <a:t>с обзорами обновлений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17793" marR="0" indent="-217793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67BE"/>
              </a:buClr>
              <a:buFont typeface="Wingdings"/>
              <a:buChar char="§"/>
              <a:defRPr/>
            </a:pPr>
            <a:endParaRPr lang="ru-RU" sz="1200" b="0" i="0" u="none" strike="noStrike" cap="none" spc="0">
              <a:solidFill>
                <a:schemeClr val="tx1"/>
              </a:solidFill>
              <a:latin typeface="Gilroy"/>
              <a:ea typeface="Gilroy"/>
              <a:cs typeface="Gilroy"/>
            </a:endParaRPr>
          </a:p>
        </p:txBody>
      </p:sp>
      <p:sp>
        <p:nvSpPr>
          <p:cNvPr id="1662498690" name=""/>
          <p:cNvSpPr txBox="1"/>
          <p:nvPr/>
        </p:nvSpPr>
        <p:spPr bwMode="auto">
          <a:xfrm rot="0" flipH="0" flipV="0">
            <a:off x="8035520" y="2155203"/>
            <a:ext cx="2089477" cy="2047473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78"/>
              </a:spcAft>
              <a:defRPr/>
            </a:pPr>
            <a:r>
              <a:rPr lang="ru-RU" sz="1800" b="1" i="0" u="none" strike="noStrike" cap="none" spc="0">
                <a:solidFill>
                  <a:srgbClr val="3A67BE"/>
                </a:solidFill>
                <a:latin typeface="Gilroy"/>
                <a:ea typeface="Gilroy"/>
                <a:cs typeface="Gilroy"/>
              </a:rPr>
              <a:t>Канал</a:t>
            </a:r>
            <a:br>
              <a:rPr lang="ru-RU" sz="1800" b="1" i="0" u="none" strike="noStrike" cap="none" spc="0">
                <a:solidFill>
                  <a:srgbClr val="3A67BE"/>
                </a:solidFill>
                <a:latin typeface="Gilroy"/>
                <a:ea typeface="Gilroy"/>
                <a:cs typeface="Gilroy"/>
              </a:rPr>
            </a:br>
            <a:r>
              <a:rPr lang="ru-RU" sz="1800" b="1" i="0" u="none" strike="noStrike" cap="none" spc="0">
                <a:solidFill>
                  <a:srgbClr val="3A67BE"/>
                </a:solidFill>
                <a:latin typeface="Gilroy"/>
                <a:ea typeface="Gilroy"/>
                <a:cs typeface="Gilroy"/>
              </a:rPr>
              <a:t>на </a:t>
            </a:r>
            <a:r>
              <a:rPr lang="ru-RU" sz="1800" b="1" i="0" u="none" strike="noStrike" cap="none" spc="0">
                <a:solidFill>
                  <a:srgbClr val="3A67BE"/>
                </a:solidFill>
                <a:latin typeface="Gilroy"/>
                <a:ea typeface="Gilroy"/>
                <a:cs typeface="Gilroy"/>
              </a:rPr>
              <a:t>R</a:t>
            </a:r>
            <a:r>
              <a:rPr lang="ru-RU" sz="1800" b="1" i="0" u="none" strike="noStrike" cap="none" spc="0">
                <a:solidFill>
                  <a:srgbClr val="3A67BE"/>
                </a:solidFill>
                <a:latin typeface="Gilroy"/>
                <a:ea typeface="Gilroy"/>
                <a:cs typeface="Gilroy"/>
              </a:rPr>
              <a:t>u</a:t>
            </a:r>
            <a:r>
              <a:rPr lang="ru-RU" sz="1800" b="1" i="0" u="none" strike="noStrike" cap="none" spc="0">
                <a:solidFill>
                  <a:srgbClr val="3A67BE"/>
                </a:solidFill>
                <a:latin typeface="Gilroy"/>
                <a:ea typeface="Gilroy"/>
                <a:cs typeface="Gilroy"/>
              </a:rPr>
              <a:t>T</a:t>
            </a:r>
            <a:r>
              <a:rPr lang="ru-RU" sz="1800" b="1" i="0" u="none" strike="noStrike" cap="none" spc="0">
                <a:solidFill>
                  <a:srgbClr val="3A67BE"/>
                </a:solidFill>
                <a:latin typeface="Gilroy"/>
                <a:ea typeface="Gilroy"/>
                <a:cs typeface="Gilroy"/>
              </a:rPr>
              <a:t>u</a:t>
            </a:r>
            <a:r>
              <a:rPr lang="ru-RU" sz="1800" b="1" i="0" u="none" strike="noStrike" cap="none" spc="0">
                <a:solidFill>
                  <a:srgbClr val="3A67BE"/>
                </a:solidFill>
                <a:latin typeface="Gilroy"/>
                <a:ea typeface="Gilroy"/>
                <a:cs typeface="Gilroy"/>
              </a:rPr>
              <a:t>b</a:t>
            </a:r>
            <a:r>
              <a:rPr lang="ru-RU" sz="1800" b="1" i="0" u="none" strike="noStrike" cap="none" spc="0">
                <a:solidFill>
                  <a:srgbClr val="3A67BE"/>
                </a:solidFill>
                <a:latin typeface="Gilroy"/>
                <a:ea typeface="Gilroy"/>
                <a:cs typeface="Gilroy"/>
              </a:rPr>
              <a:t>e</a:t>
            </a:r>
            <a:endParaRPr sz="1800" b="1" i="0" u="none" strike="noStrike" cap="none" spc="0">
              <a:solidFill>
                <a:srgbClr val="3A67BE"/>
              </a:solidFill>
              <a:latin typeface="Gilroy"/>
              <a:ea typeface="Gilroy"/>
              <a:cs typeface="Gilroy"/>
            </a:endParaRPr>
          </a:p>
          <a:p>
            <a:pPr marL="147599" marR="0" indent="-217793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67BE"/>
              </a:buClr>
              <a:buFont typeface="Wingdings"/>
              <a:buChar char="§"/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Gilroy"/>
                <a:ea typeface="Gilroy"/>
                <a:cs typeface="Gilroy"/>
              </a:rPr>
              <a:t>Смотрите обучающие ролики</a:t>
            </a:r>
            <a:endParaRPr sz="1300" b="0" strike="noStrike" cap="none" spc="0">
              <a:solidFill>
                <a:schemeClr val="tx1"/>
              </a:solidFill>
              <a:latin typeface="Gilroy"/>
              <a:cs typeface="Gilroy"/>
            </a:endParaRPr>
          </a:p>
          <a:p>
            <a:pPr marL="147599" marR="0" indent="-217793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67BE"/>
              </a:buClr>
              <a:buFont typeface="Wingdings"/>
              <a:buChar char="§"/>
              <a:defRPr/>
            </a:pPr>
            <a:r>
              <a:rPr sz="1300" b="0" strike="noStrike" cap="none" spc="0">
                <a:solidFill>
                  <a:schemeClr val="tx1"/>
                </a:solidFill>
                <a:latin typeface="Gilroy"/>
                <a:cs typeface="Gilroy"/>
              </a:rPr>
              <a:t>Знакомьтесь</a:t>
            </a:r>
            <a:br>
              <a:rPr sz="1300" b="0" strike="noStrike" cap="none" spc="0">
                <a:solidFill>
                  <a:schemeClr val="tx1"/>
                </a:solidFill>
                <a:latin typeface="Gilroy"/>
                <a:cs typeface="Gilroy"/>
              </a:rPr>
            </a:br>
            <a:r>
              <a:rPr sz="1300" b="0" strike="noStrike" cap="none" spc="0">
                <a:solidFill>
                  <a:schemeClr val="tx1"/>
                </a:solidFill>
                <a:latin typeface="Gilroy"/>
                <a:cs typeface="Gilroy"/>
              </a:rPr>
              <a:t>с обзорами решений</a:t>
            </a:r>
            <a:endParaRPr sz="1300" b="0" strike="noStrike" cap="none" spc="0">
              <a:solidFill>
                <a:schemeClr val="tx1"/>
              </a:solidFill>
              <a:latin typeface="Gilroy"/>
              <a:cs typeface="Gilroy"/>
            </a:endParaRPr>
          </a:p>
          <a:p>
            <a:pPr marL="147599" marR="0" indent="-217793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67BE"/>
              </a:buClr>
              <a:buFont typeface="Wingdings"/>
              <a:buChar char="§"/>
              <a:defRPr/>
            </a:pPr>
            <a:r>
              <a:rPr sz="1300" b="0" strike="noStrike" cap="none" spc="0">
                <a:solidFill>
                  <a:schemeClr val="tx1"/>
                </a:solidFill>
                <a:latin typeface="Gilroy"/>
                <a:cs typeface="Gilroy"/>
              </a:rPr>
              <a:t>Изучайте видеоинструкции</a:t>
            </a:r>
            <a:endParaRPr lang="ru-RU" sz="1200" b="0" i="0" u="none" strike="noStrike" cap="none" spc="0">
              <a:solidFill>
                <a:schemeClr val="tx1"/>
              </a:solidFill>
              <a:latin typeface="Gilroy"/>
              <a:ea typeface="Gilroy"/>
              <a:cs typeface="Gilroy"/>
            </a:endParaRPr>
          </a:p>
          <a:p>
            <a:pPr marL="147599" marR="0" indent="-217793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67BE"/>
              </a:buClr>
              <a:buFont typeface="Wingdings"/>
              <a:buChar char="§"/>
              <a:defRPr/>
            </a:pPr>
            <a:endParaRPr sz="1200" b="0" i="0" u="none" strike="noStrike" cap="none" spc="0">
              <a:solidFill>
                <a:schemeClr val="tx1"/>
              </a:solidFill>
              <a:latin typeface="Gilroy"/>
              <a:ea typeface="Gilroy"/>
              <a:cs typeface="Gilroy"/>
            </a:endParaRPr>
          </a:p>
        </p:txBody>
      </p:sp>
      <p:sp>
        <p:nvSpPr>
          <p:cNvPr id="1817074162" name="Заголовок 11"/>
          <p:cNvSpPr>
            <a:spLocks noGrp="1"/>
          </p:cNvSpPr>
          <p:nvPr/>
        </p:nvSpPr>
        <p:spPr bwMode="auto">
          <a:xfrm flipH="0" flipV="0">
            <a:off x="694800" y="409107"/>
            <a:ext cx="8920139" cy="80503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sp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lang="ru-RU" sz="33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600" b="1" i="0" u="none" strike="noStrike" cap="all" spc="0">
                <a:solidFill>
                  <a:srgbClr val="0C2B49"/>
                </a:solidFill>
                <a:latin typeface="Gilroy"/>
                <a:ea typeface="Gilroy"/>
                <a:cs typeface="Gilroy"/>
              </a:rPr>
              <a:t>Узнайте больше о работе в офисном пакете</a:t>
            </a:r>
            <a:br>
              <a:rPr lang="ru-RU" sz="2600" b="1" i="0" u="none" strike="noStrike" cap="all" spc="0">
                <a:solidFill>
                  <a:srgbClr val="0C2B49"/>
                </a:solidFill>
                <a:latin typeface="Gilroy"/>
                <a:ea typeface="Gilroy"/>
                <a:cs typeface="Gilroy"/>
              </a:rPr>
            </a:br>
            <a:r>
              <a:rPr lang="ru-RU" sz="2600" b="1" i="0" u="none" strike="noStrike" cap="all" spc="0">
                <a:solidFill>
                  <a:srgbClr val="0C2B49"/>
                </a:solidFill>
                <a:latin typeface="Gilroy"/>
                <a:ea typeface="Gilroy"/>
                <a:cs typeface="Gilroy"/>
              </a:rPr>
              <a:t>Р7 офис</a:t>
            </a:r>
            <a:endParaRPr sz="2600" b="1" i="0" u="none" strike="noStrike" cap="none" spc="0">
              <a:solidFill>
                <a:srgbClr val="0A0637"/>
              </a:solidFill>
              <a:latin typeface="Roboto"/>
              <a:cs typeface="Roboto"/>
            </a:endParaRPr>
          </a:p>
        </p:txBody>
      </p:sp>
      <p:pic>
        <p:nvPicPr>
          <p:cNvPr id="1493530387" name="Google Shape;161;p31"/>
          <p:cNvPicPr/>
          <p:nvPr/>
        </p:nvPicPr>
        <p:blipFill>
          <a:blip r:embed="rId3">
            <a:alphaModFix/>
          </a:blip>
          <a:srcRect l="16187" t="63630" r="38025" b="5317"/>
          <a:stretch/>
        </p:blipFill>
        <p:spPr bwMode="auto">
          <a:xfrm flipH="0" flipV="0">
            <a:off x="2227500" y="4167984"/>
            <a:ext cx="1365992" cy="137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6327078" name="Google Shape;162;p31"/>
          <p:cNvPicPr/>
          <p:nvPr/>
        </p:nvPicPr>
        <p:blipFill>
          <a:blip r:embed="rId4">
            <a:alphaModFix/>
          </a:blip>
          <a:srcRect l="18668" t="63927" r="36579" b="4692"/>
          <a:stretch/>
        </p:blipFill>
        <p:spPr bwMode="auto">
          <a:xfrm flipH="0" flipV="0">
            <a:off x="5320458" y="4136354"/>
            <a:ext cx="1353784" cy="1405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0107558" name="Google Shape;163;p31"/>
          <p:cNvPicPr/>
          <p:nvPr/>
        </p:nvPicPr>
        <p:blipFill>
          <a:blip r:embed="rId5">
            <a:alphaModFix/>
          </a:blip>
          <a:srcRect l="21919" t="52569" r="32539" b="11212"/>
          <a:stretch/>
        </p:blipFill>
        <p:spPr bwMode="auto">
          <a:xfrm flipH="0" flipV="0">
            <a:off x="8302014" y="4160149"/>
            <a:ext cx="1417564" cy="1381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893906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10217749" y="330069"/>
            <a:ext cx="1352638" cy="5634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1670293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0" y="-16632"/>
            <a:ext cx="12191999" cy="6891265"/>
          </a:xfrm>
          <a:prstGeom prst="rect">
            <a:avLst/>
          </a:prstGeom>
        </p:spPr>
      </p:pic>
      <p:sp>
        <p:nvSpPr>
          <p:cNvPr id="185738302" name="TextBox 3"/>
          <p:cNvSpPr txBox="1"/>
          <p:nvPr/>
        </p:nvSpPr>
        <p:spPr bwMode="auto">
          <a:xfrm rot="0" flipH="0" flipV="0">
            <a:off x="1316274" y="2726082"/>
            <a:ext cx="9568807" cy="533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900" b="0" i="0" u="none" strike="noStrike" cap="none" spc="0">
                <a:solidFill>
                  <a:schemeClr val="bg1"/>
                </a:solidFill>
                <a:latin typeface="Gilroy"/>
                <a:ea typeface="Gilroy"/>
                <a:cs typeface="Gilroy"/>
              </a:rPr>
              <a:t>Вопросы?</a:t>
            </a:r>
            <a:endParaRPr sz="2900">
              <a:solidFill>
                <a:schemeClr val="bg1"/>
              </a:solidFill>
              <a:latin typeface="Gilroy"/>
              <a:cs typeface="Gilroy"/>
            </a:endParaRPr>
          </a:p>
        </p:txBody>
      </p:sp>
      <p:pic>
        <p:nvPicPr>
          <p:cNvPr id="1083058735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0212987" y="318316"/>
            <a:ext cx="1357403" cy="535496"/>
          </a:xfrm>
          <a:prstGeom prst="rect">
            <a:avLst/>
          </a:prstGeom>
        </p:spPr>
      </p:pic>
      <p:sp>
        <p:nvSpPr>
          <p:cNvPr id="563385977" name="Номер слайда 5"/>
          <p:cNvSpPr>
            <a:spLocks noGrp="1"/>
          </p:cNvSpPr>
          <p:nvPr/>
        </p:nvSpPr>
        <p:spPr bwMode="auto">
          <a:xfrm>
            <a:off x="9217666" y="6356349"/>
            <a:ext cx="2743200" cy="365121"/>
          </a:xfr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6C998D3-6701-51C3-19FD-E0F6421A7AC1}" type="slidenum">
              <a:rPr lang="ru-RU">
                <a:solidFill>
                  <a:schemeClr val="bg2">
                    <a:lumMod val="50000"/>
                  </a:schemeClr>
                </a:solidFill>
                <a:latin typeface="Gilroy Light"/>
                <a:ea typeface="Gilroy Light"/>
                <a:cs typeface="Gilroy Light"/>
              </a:rPr>
              <a:t/>
            </a:fld>
            <a:endParaRPr>
              <a:solidFill>
                <a:schemeClr val="bg2">
                  <a:lumMod val="50000"/>
                </a:schemeClr>
              </a:solidFill>
              <a:latin typeface="Gilroy Light"/>
              <a:cs typeface="Gilroy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244206" name=""/>
          <p:cNvPicPr>
            <a:picLocks noChangeAspect="1"/>
          </p:cNvPicPr>
          <p:nvPr/>
        </p:nvPicPr>
        <p:blipFill>
          <a:blip r:embed="rId2"/>
          <a:srcRect l="16934" t="0" r="35657" b="9135"/>
          <a:stretch/>
        </p:blipFill>
        <p:spPr bwMode="auto">
          <a:xfrm flipH="0" flipV="0">
            <a:off x="6869111" y="0"/>
            <a:ext cx="5322870" cy="6858000"/>
          </a:xfrm>
          <a:prstGeom prst="rect">
            <a:avLst/>
          </a:prstGeom>
        </p:spPr>
      </p:pic>
      <p:sp>
        <p:nvSpPr>
          <p:cNvPr id="788794778" name="Текст 3"/>
          <p:cNvSpPr txBox="1"/>
          <p:nvPr/>
        </p:nvSpPr>
        <p:spPr bwMode="auto">
          <a:xfrm>
            <a:off x="9066803" y="2093024"/>
            <a:ext cx="2407608" cy="3976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>
              <a:lnSpc>
                <a:spcPct val="120000"/>
              </a:lnSpc>
              <a:spcBef>
                <a:spcPts val="992"/>
              </a:spcBef>
              <a:spcAft>
                <a:spcPts val="1792"/>
              </a:spcAft>
              <a:buFont typeface="Arial"/>
              <a:buNone/>
              <a:defRPr sz="1800" cap="all">
                <a:solidFill>
                  <a:schemeClr val="tx1"/>
                </a:solidFill>
                <a:latin typeface="+mn-lt"/>
                <a:ea typeface="+mn-ea"/>
              </a:defRPr>
            </a:lvl1pPr>
            <a:lvl2pPr marL="0" indent="0" algn="l" defTabSz="914400">
              <a:lnSpc>
                <a:spcPct val="120000"/>
              </a:lnSpc>
              <a:spcBef>
                <a:spcPts val="492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355599" indent="-273042" algn="l" defTabSz="914400">
              <a:lnSpc>
                <a:spcPct val="120000"/>
              </a:lnSpc>
              <a:spcBef>
                <a:spcPts val="1190"/>
              </a:spcBef>
              <a:spcAft>
                <a:spcPts val="0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0" indent="0" algn="l" defTabSz="914400">
              <a:lnSpc>
                <a:spcPct val="120000"/>
              </a:lnSpc>
              <a:spcBef>
                <a:spcPts val="492"/>
              </a:spcBef>
              <a:buFont typeface="Arial"/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4pPr>
            <a:lvl5pPr marL="0" indent="0" algn="l" defTabSz="914400">
              <a:lnSpc>
                <a:spcPct val="120000"/>
              </a:lnSpc>
              <a:spcBef>
                <a:spcPts val="492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592" indent="-228600" algn="l" defTabSz="914400">
              <a:lnSpc>
                <a:spcPct val="90000"/>
              </a:lnSpc>
              <a:spcBef>
                <a:spcPts val="492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2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2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2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endParaRPr>
              <a:latin typeface="Gilroy"/>
            </a:endParaRPr>
          </a:p>
        </p:txBody>
      </p:sp>
      <p:sp>
        <p:nvSpPr>
          <p:cNvPr id="657399789" name="Номер слайда 5"/>
          <p:cNvSpPr>
            <a:spLocks noGrp="1"/>
          </p:cNvSpPr>
          <p:nvPr/>
        </p:nvSpPr>
        <p:spPr bwMode="auto">
          <a:xfrm>
            <a:off x="9217667" y="6356349"/>
            <a:ext cx="2743200" cy="365121"/>
          </a:xfr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31F7E09-46A7-35C2-C812-DEF477E385D1}" type="slidenum">
              <a:rPr lang="ru-RU">
                <a:solidFill>
                  <a:schemeClr val="bg1"/>
                </a:solidFill>
                <a:latin typeface="Gilroy"/>
                <a:ea typeface="Roboto"/>
                <a:cs typeface="Roboto"/>
              </a:rPr>
              <a:t/>
            </a:fld>
            <a:endParaRPr>
              <a:solidFill>
                <a:schemeClr val="bg1"/>
              </a:solidFill>
              <a:latin typeface="Gilroy"/>
            </a:endParaRPr>
          </a:p>
        </p:txBody>
      </p:sp>
      <p:sp>
        <p:nvSpPr>
          <p:cNvPr id="466285421" name="Прямоугольник: скругленные верхние углы 593257126"/>
          <p:cNvSpPr/>
          <p:nvPr/>
        </p:nvSpPr>
        <p:spPr bwMode="auto">
          <a:xfrm rot="16199865">
            <a:off x="10443852" y="-794871"/>
            <a:ext cx="700286" cy="279599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>
              <a:lumMod val="95000"/>
              <a:alpha val="55999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7901263" name="Заголовок 11"/>
          <p:cNvSpPr>
            <a:spLocks noGrp="1"/>
          </p:cNvSpPr>
          <p:nvPr/>
        </p:nvSpPr>
        <p:spPr bwMode="auto">
          <a:xfrm flipH="0" flipV="0">
            <a:off x="694796" y="415616"/>
            <a:ext cx="8018580" cy="80503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sp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lang="ru-RU" sz="33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600" b="1" i="0" u="none" strike="noStrike" cap="all" spc="0">
                <a:solidFill>
                  <a:srgbClr val="0C2B49"/>
                </a:solidFill>
                <a:latin typeface="Gilroy"/>
                <a:ea typeface="Gilroy"/>
                <a:cs typeface="Gilroy"/>
              </a:rPr>
              <a:t>Р7 офис — пакет офисных</a:t>
            </a:r>
            <a:br>
              <a:rPr lang="ru-RU" sz="2600" b="1" i="0" u="none" strike="noStrike" cap="all" spc="0">
                <a:solidFill>
                  <a:srgbClr val="0C2B49"/>
                </a:solidFill>
                <a:latin typeface="Gilroy"/>
                <a:ea typeface="Gilroy"/>
                <a:cs typeface="Gilroy"/>
              </a:rPr>
            </a:br>
            <a:r>
              <a:rPr lang="ru-RU" sz="2600" b="1" i="0" u="none" strike="noStrike" cap="all" spc="0">
                <a:solidFill>
                  <a:srgbClr val="0C2B49"/>
                </a:solidFill>
                <a:latin typeface="Gilroy"/>
                <a:ea typeface="Gilroy"/>
                <a:cs typeface="Gilroy"/>
              </a:rPr>
              <a:t>приложений</a:t>
            </a:r>
            <a:endParaRPr sz="2600"/>
          </a:p>
        </p:txBody>
      </p:sp>
      <p:sp>
        <p:nvSpPr>
          <p:cNvPr id="167349274" name="TextBox 1"/>
          <p:cNvSpPr txBox="1"/>
          <p:nvPr/>
        </p:nvSpPr>
        <p:spPr bwMode="auto">
          <a:xfrm>
            <a:off x="694794" y="2327062"/>
            <a:ext cx="5592868" cy="202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562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>
                <a:ln>
                  <a:noFill/>
                </a:ln>
                <a:solidFill>
                  <a:srgbClr val="3A67BE"/>
                </a:solidFill>
                <a:latin typeface="Gilroy"/>
                <a:ea typeface="Gilroy"/>
                <a:cs typeface="Gilroy"/>
              </a:rPr>
              <a:t>В составе основные инструменты для учебных</a:t>
            </a:r>
            <a:br>
              <a:rPr lang="ru-RU" sz="1800" b="1" i="0" u="none" strike="noStrike" cap="none" spc="0">
                <a:ln>
                  <a:noFill/>
                </a:ln>
                <a:solidFill>
                  <a:srgbClr val="3A67BE"/>
                </a:solidFill>
                <a:latin typeface="Gilroy"/>
                <a:ea typeface="Gilroy"/>
                <a:cs typeface="Gilroy"/>
              </a:rPr>
            </a:br>
            <a:r>
              <a:rPr lang="ru-RU" sz="1800" b="1" i="0" u="none" strike="noStrike" cap="none" spc="0">
                <a:ln>
                  <a:noFill/>
                </a:ln>
                <a:solidFill>
                  <a:srgbClr val="3A67BE"/>
                </a:solidFill>
                <a:latin typeface="Gilroy"/>
                <a:ea typeface="Gilroy"/>
                <a:cs typeface="Gilroy"/>
              </a:rPr>
              <a:t>и административных задач:</a:t>
            </a:r>
            <a:endParaRPr sz="1800" b="0" i="0" u="none" strike="noStrike" cap="none" spc="0">
              <a:ln>
                <a:noFill/>
              </a:ln>
              <a:solidFill>
                <a:srgbClr val="353534"/>
              </a:solidFill>
              <a:latin typeface="Gilroy"/>
              <a:ea typeface="Roboto"/>
              <a:cs typeface="Roboto"/>
            </a:endParaRPr>
          </a:p>
          <a:p>
            <a:pPr marL="283878" lvl="0" indent="-283878" algn="l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ru-RU" sz="1800" b="0" i="0" u="none" strike="noStrike" cap="none" spc="0">
                <a:ln>
                  <a:noFill/>
                </a:ln>
                <a:solidFill>
                  <a:srgbClr val="353534"/>
                </a:solidFill>
                <a:latin typeface="Gilroy"/>
                <a:ea typeface="Gilroy"/>
                <a:cs typeface="Gilroy"/>
              </a:rPr>
              <a:t>Текстовый редактор</a:t>
            </a:r>
            <a:endParaRPr sz="1800" b="0" i="0" u="none" strike="noStrike" cap="none" spc="0">
              <a:ln>
                <a:noFill/>
              </a:ln>
              <a:solidFill>
                <a:srgbClr val="353534"/>
              </a:solidFill>
              <a:latin typeface="Gilroy"/>
              <a:cs typeface="Roboto"/>
            </a:endParaRPr>
          </a:p>
          <a:p>
            <a:pPr marL="283878" lvl="0" indent="-283878" algn="l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ru-RU" sz="1800" b="0" i="0" u="none" strike="noStrike" cap="none" spc="0">
                <a:ln>
                  <a:noFill/>
                </a:ln>
                <a:solidFill>
                  <a:srgbClr val="353534"/>
                </a:solidFill>
                <a:latin typeface="Gilroy"/>
                <a:ea typeface="Gilroy"/>
                <a:cs typeface="Gilroy"/>
              </a:rPr>
              <a:t>Табличный редактор</a:t>
            </a:r>
            <a:endParaRPr sz="1800" b="0" i="0" u="none" strike="noStrike" cap="none" spc="0">
              <a:ln>
                <a:noFill/>
              </a:ln>
              <a:solidFill>
                <a:srgbClr val="353534"/>
              </a:solidFill>
              <a:latin typeface="Gilroy"/>
              <a:cs typeface="Roboto"/>
            </a:endParaRPr>
          </a:p>
          <a:p>
            <a:pPr marL="283878" lvl="0" indent="-283878" algn="l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ru-RU" sz="1800" b="0" i="0" u="none" strike="noStrike" cap="none" spc="0">
                <a:ln>
                  <a:noFill/>
                </a:ln>
                <a:solidFill>
                  <a:srgbClr val="353534"/>
                </a:solidFill>
                <a:latin typeface="Gilroy"/>
                <a:ea typeface="Gilroy"/>
                <a:cs typeface="Gilroy"/>
              </a:rPr>
              <a:t>Редактор презентаций</a:t>
            </a:r>
            <a:endParaRPr sz="1800" b="0" i="0" u="none" strike="noStrike" cap="none" spc="0">
              <a:ln>
                <a:noFill/>
              </a:ln>
              <a:solidFill>
                <a:srgbClr val="353534"/>
              </a:solidFill>
              <a:latin typeface="Gilroy"/>
              <a:cs typeface="Roboto"/>
            </a:endParaRPr>
          </a:p>
          <a:p>
            <a:pPr lvl="0" algn="l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 spc="0">
              <a:ln>
                <a:noFill/>
              </a:ln>
              <a:solidFill>
                <a:srgbClr val="353534"/>
              </a:solidFill>
              <a:latin typeface="Gilroy"/>
              <a:cs typeface="Roboto"/>
            </a:endParaRPr>
          </a:p>
        </p:txBody>
      </p:sp>
      <p:pic>
        <p:nvPicPr>
          <p:cNvPr id="660791171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0217749" y="330069"/>
            <a:ext cx="1352638" cy="5634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6096903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0" y="-16633"/>
            <a:ext cx="12191999" cy="6891266"/>
          </a:xfrm>
          <a:prstGeom prst="rect">
            <a:avLst/>
          </a:prstGeom>
        </p:spPr>
      </p:pic>
      <p:sp>
        <p:nvSpPr>
          <p:cNvPr id="1196214576" name="TextBox 3"/>
          <p:cNvSpPr txBox="1"/>
          <p:nvPr/>
        </p:nvSpPr>
        <p:spPr bwMode="auto">
          <a:xfrm rot="0" flipH="0" flipV="0">
            <a:off x="1316275" y="2726082"/>
            <a:ext cx="9559448" cy="97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900" b="0" i="0" u="none" strike="noStrike" cap="none" spc="0">
                <a:solidFill>
                  <a:schemeClr val="bg1"/>
                </a:solidFill>
                <a:latin typeface="Gilroy"/>
                <a:ea typeface="Gilroy"/>
                <a:cs typeface="Gilroy"/>
              </a:rPr>
              <a:t>РЕДАКТОРЫ Р7 ОФИС: ЗНАКОМСТВО</a:t>
            </a:r>
            <a:br>
              <a:rPr lang="ru-RU" sz="2900" b="0" i="0" u="none" strike="noStrike" cap="none" spc="0">
                <a:solidFill>
                  <a:schemeClr val="bg1"/>
                </a:solidFill>
                <a:latin typeface="Gilroy"/>
                <a:ea typeface="Gilroy"/>
                <a:cs typeface="Gilroy"/>
              </a:rPr>
            </a:br>
            <a:r>
              <a:rPr lang="ru-RU" sz="2900" b="0" i="0" u="none" strike="noStrike" cap="none" spc="0">
                <a:solidFill>
                  <a:schemeClr val="bg1"/>
                </a:solidFill>
                <a:latin typeface="Gilroy"/>
                <a:ea typeface="Gilroy"/>
                <a:cs typeface="Gilroy"/>
              </a:rPr>
              <a:t>С ИНТЕРФЕЙСОМ И ОСНОВНЫМИ ФУНКЦИЯМИ</a:t>
            </a:r>
            <a:endParaRPr sz="2900">
              <a:solidFill>
                <a:schemeClr val="bg1"/>
              </a:solidFill>
              <a:latin typeface="Gilroy"/>
              <a:cs typeface="Gilroy"/>
            </a:endParaRPr>
          </a:p>
        </p:txBody>
      </p:sp>
      <p:pic>
        <p:nvPicPr>
          <p:cNvPr id="1168430908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0212987" y="318316"/>
            <a:ext cx="1357403" cy="535496"/>
          </a:xfrm>
          <a:prstGeom prst="rect">
            <a:avLst/>
          </a:prstGeom>
        </p:spPr>
      </p:pic>
      <p:sp>
        <p:nvSpPr>
          <p:cNvPr id="395897847" name="Номер слайда 5"/>
          <p:cNvSpPr>
            <a:spLocks noGrp="1"/>
          </p:cNvSpPr>
          <p:nvPr/>
        </p:nvSpPr>
        <p:spPr bwMode="auto">
          <a:xfrm>
            <a:off x="9217666" y="6356349"/>
            <a:ext cx="2743200" cy="365121"/>
          </a:xfr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918B9AD-2191-C3F0-CF88-413341057A89}" type="slidenum">
              <a:rPr lang="ru-RU">
                <a:solidFill>
                  <a:schemeClr val="bg2">
                    <a:lumMod val="50000"/>
                  </a:schemeClr>
                </a:solidFill>
                <a:latin typeface="Gilroy Light"/>
                <a:ea typeface="Gilroy Light"/>
                <a:cs typeface="Gilroy Light"/>
              </a:rPr>
              <a:t/>
            </a:fld>
            <a:endParaRPr>
              <a:solidFill>
                <a:schemeClr val="bg2">
                  <a:lumMod val="50000"/>
                </a:schemeClr>
              </a:solidFill>
              <a:latin typeface="Gilroy Light"/>
              <a:cs typeface="Gilroy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5955421" name="Заголовок 11"/>
          <p:cNvSpPr>
            <a:spLocks noGrp="1"/>
          </p:cNvSpPr>
          <p:nvPr/>
        </p:nvSpPr>
        <p:spPr bwMode="auto">
          <a:xfrm flipH="0" flipV="0">
            <a:off x="666781" y="417112"/>
            <a:ext cx="8718674" cy="44841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sp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lang="ru-RU" sz="33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600" b="1" i="0" u="none" strike="noStrike" cap="all" spc="0">
                <a:solidFill>
                  <a:srgbClr val="0C2B49"/>
                </a:solidFill>
                <a:latin typeface="Gilroy"/>
                <a:ea typeface="Gilroy"/>
                <a:cs typeface="Gilroy"/>
              </a:rPr>
              <a:t>Привычные функции и понятный интерфейс</a:t>
            </a:r>
            <a:endParaRPr/>
          </a:p>
        </p:txBody>
      </p:sp>
      <p:sp>
        <p:nvSpPr>
          <p:cNvPr id="676650108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694795" y="2341559"/>
            <a:ext cx="10250403" cy="2278064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algn="l" defTabSz="685800">
              <a:lnSpc>
                <a:spcPct val="90000"/>
              </a:lnSpc>
              <a:spcAft>
                <a:spcPts val="0"/>
              </a:spcAft>
              <a:buClr>
                <a:srgbClr val="5489C6"/>
              </a:buClr>
              <a:buFont typeface="Wingdings"/>
              <a:buChar char="§"/>
              <a:defRPr/>
            </a:pPr>
            <a:r>
              <a:rPr lang="ru-RU" sz="1800" b="0" i="0" u="none" strike="noStrike" cap="none" spc="0">
                <a:solidFill>
                  <a:srgbClr val="404040"/>
                </a:solidFill>
                <a:latin typeface="Gilroy"/>
                <a:ea typeface="Gilroy"/>
                <a:cs typeface="Gilroy"/>
              </a:rPr>
              <a:t>Можно работать с текстовыми документами, электронными таблицами и презентациями</a:t>
            </a:r>
            <a:endParaRPr sz="1800" b="0" i="0" u="none" strike="noStrike" cap="none" spc="0">
              <a:solidFill>
                <a:srgbClr val="404040"/>
              </a:solidFill>
              <a:latin typeface="Gilroy"/>
              <a:cs typeface="Gilroy"/>
            </a:endParaRPr>
          </a:p>
          <a:p>
            <a:pPr algn="l" defTabSz="685800">
              <a:lnSpc>
                <a:spcPct val="90000"/>
              </a:lnSpc>
              <a:spcAft>
                <a:spcPts val="0"/>
              </a:spcAft>
              <a:buClr>
                <a:srgbClr val="5489C6"/>
              </a:buClr>
              <a:buFont typeface="Wingdings"/>
              <a:buChar char="§"/>
              <a:defRPr/>
            </a:pPr>
            <a:r>
              <a:rPr lang="ru-RU" sz="1800" b="0" i="0" u="none" strike="noStrike" cap="none" spc="0">
                <a:solidFill>
                  <a:srgbClr val="404040"/>
                </a:solidFill>
                <a:latin typeface="Gilroy"/>
                <a:ea typeface="Gilroy"/>
                <a:cs typeface="Gilroy"/>
              </a:rPr>
              <a:t>Редакторы Р7 офис поддерживают все популярные форматы</a:t>
            </a:r>
            <a:endParaRPr sz="1800" b="0" i="0" u="none" strike="noStrike" cap="none" spc="0">
              <a:solidFill>
                <a:srgbClr val="404040"/>
              </a:solidFill>
              <a:latin typeface="Gilroy"/>
              <a:cs typeface="Gilroy"/>
            </a:endParaRPr>
          </a:p>
          <a:p>
            <a:pPr algn="l" defTabSz="685800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rgbClr val="5489C6"/>
              </a:buClr>
              <a:buFont typeface="Wingdings"/>
              <a:buChar char="§"/>
              <a:defRPr/>
            </a:pPr>
            <a:r>
              <a:rPr lang="ru-RU" sz="1800" b="0" i="0" u="none" strike="noStrike" cap="none" spc="0">
                <a:solidFill>
                  <a:srgbClr val="404040"/>
                </a:solidFill>
                <a:latin typeface="Gilroy"/>
                <a:ea typeface="Gilroy"/>
                <a:cs typeface="Gilroy"/>
              </a:rPr>
              <a:t>Вы сможете открыть и отредактировать все важные файлы</a:t>
            </a:r>
            <a:endParaRPr lang="ru-RU" sz="1800" b="0" i="0" u="none" strike="noStrike" cap="none" spc="0">
              <a:solidFill>
                <a:srgbClr val="404040"/>
              </a:solidFill>
              <a:latin typeface="Gilroy"/>
              <a:ea typeface="Gilroy"/>
              <a:cs typeface="Gilroy"/>
            </a:endParaRPr>
          </a:p>
          <a:p>
            <a:pPr algn="l" defTabSz="685800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rgbClr val="5489C6"/>
              </a:buClr>
              <a:buFont typeface="Wingdings"/>
              <a:buChar char="§"/>
              <a:defRPr/>
            </a:pPr>
            <a:r>
              <a:rPr lang="ru-RU" sz="1800" b="0" i="0" u="none" strike="noStrike" cap="none" spc="0">
                <a:solidFill>
                  <a:srgbClr val="404040"/>
                </a:solidFill>
                <a:latin typeface="Gilroy"/>
                <a:ea typeface="Gilroy"/>
                <a:cs typeface="Gilroy"/>
              </a:rPr>
              <a:t>Редакторы </a:t>
            </a:r>
            <a:r>
              <a:rPr lang="ru-RU" sz="1800" b="0" i="0" u="none" strike="noStrike" cap="none" spc="0">
                <a:solidFill>
                  <a:srgbClr val="404040"/>
                </a:solidFill>
                <a:latin typeface="Gilroy"/>
                <a:ea typeface="Gilroy"/>
                <a:cs typeface="Gilroy"/>
              </a:rPr>
              <a:t>работают </a:t>
            </a:r>
            <a:r>
              <a:rPr lang="ru-RU" sz="1800" b="0" i="0" u="none" strike="noStrike" cap="none" spc="0">
                <a:solidFill>
                  <a:srgbClr val="404040"/>
                </a:solidFill>
                <a:latin typeface="Gilroy"/>
                <a:ea typeface="Gilroy"/>
                <a:cs typeface="Gilroy"/>
              </a:rPr>
              <a:t>стабильно, нет риска потери данных или форматирования</a:t>
            </a:r>
            <a:endParaRPr lang="ru-RU" sz="1800" b="0" i="0" u="none" strike="noStrike" cap="none" spc="0">
              <a:solidFill>
                <a:srgbClr val="404040"/>
              </a:solidFill>
              <a:latin typeface="Gilroy"/>
              <a:ea typeface="Gilroy"/>
              <a:cs typeface="Gilroy"/>
            </a:endParaRPr>
          </a:p>
          <a:p>
            <a:pPr algn="l" defTabSz="685800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rgbClr val="5489C6"/>
              </a:buClr>
              <a:buFont typeface="Wingdings"/>
              <a:buChar char="§"/>
              <a:defRPr/>
            </a:pPr>
            <a:r>
              <a:rPr lang="ru-RU" sz="1800" b="0" i="0" u="none" strike="noStrike" cap="none" spc="0">
                <a:solidFill>
                  <a:srgbClr val="404040"/>
                </a:solidFill>
                <a:latin typeface="Gilroy"/>
                <a:ea typeface="Gilroy"/>
                <a:cs typeface="Gilroy"/>
              </a:rPr>
              <a:t>Документы открываются корректно, даже если были созданы в других приложениях</a:t>
            </a:r>
            <a:endParaRPr lang="ru-RU" sz="1800" b="0" i="0" u="none" strike="noStrike" cap="none" spc="0">
              <a:solidFill>
                <a:srgbClr val="404040"/>
              </a:solidFill>
              <a:latin typeface="Gilroy"/>
              <a:ea typeface="Gilroy"/>
              <a:cs typeface="Gilroy"/>
            </a:endParaRPr>
          </a:p>
          <a:p>
            <a:pPr algn="l" defTabSz="685800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rgbClr val="5489C6"/>
              </a:buClr>
              <a:buFont typeface="Wingdings"/>
              <a:buChar char="§"/>
              <a:defRPr/>
            </a:pPr>
            <a:r>
              <a:rPr lang="ru-RU" sz="1800" b="0" i="0" u="none" strike="noStrike" cap="none" spc="0">
                <a:solidFill>
                  <a:srgbClr val="404040"/>
                </a:solidFill>
                <a:latin typeface="Gilroy"/>
                <a:ea typeface="Gilroy"/>
                <a:cs typeface="Gilroy"/>
              </a:rPr>
              <a:t>У редакторов простой интерфейс — легко адаптироваться к новому ПО</a:t>
            </a:r>
            <a:endParaRPr lang="ru-RU" sz="1800" b="0" i="0" u="none" strike="noStrike" cap="none" spc="0">
              <a:solidFill>
                <a:srgbClr val="404040"/>
              </a:solidFill>
              <a:latin typeface="Gilroy"/>
              <a:cs typeface="Gilroy"/>
            </a:endParaRPr>
          </a:p>
        </p:txBody>
      </p:sp>
      <p:sp>
        <p:nvSpPr>
          <p:cNvPr id="486544986" name="Номер слайда 5"/>
          <p:cNvSpPr>
            <a:spLocks noGrp="1"/>
          </p:cNvSpPr>
          <p:nvPr/>
        </p:nvSpPr>
        <p:spPr bwMode="auto">
          <a:xfrm>
            <a:off x="9211316" y="6349997"/>
            <a:ext cx="2743200" cy="365121"/>
          </a:xfr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8E95959-BDF9-8430-8E93-EBB69A0E6BAF}" type="slidenum">
              <a:rPr lang="ru-RU">
                <a:solidFill>
                  <a:schemeClr val="bg2">
                    <a:lumMod val="50000"/>
                  </a:schemeClr>
                </a:solidFill>
                <a:latin typeface="Gilroy Light"/>
                <a:ea typeface="Gilroy Light"/>
                <a:cs typeface="Gilroy Light"/>
              </a:rPr>
              <a:t/>
            </a:fld>
            <a:endParaRPr>
              <a:solidFill>
                <a:schemeClr val="bg2">
                  <a:lumMod val="50000"/>
                </a:schemeClr>
              </a:solidFill>
              <a:latin typeface="Gilroy Light"/>
              <a:cs typeface="Gilroy Light"/>
            </a:endParaRPr>
          </a:p>
        </p:txBody>
      </p:sp>
      <p:pic>
        <p:nvPicPr>
          <p:cNvPr id="119019641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0217749" y="330069"/>
            <a:ext cx="1352638" cy="5634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47201899" name=""/>
          <p:cNvPicPr>
            <a:picLocks noChangeAspect="1"/>
          </p:cNvPicPr>
          <p:nvPr/>
        </p:nvPicPr>
        <p:blipFill>
          <a:blip r:embed="rId3"/>
          <a:srcRect l="0" t="0" r="0" b="0"/>
          <a:stretch/>
        </p:blipFill>
        <p:spPr bwMode="auto">
          <a:xfrm flipH="0" flipV="0">
            <a:off x="3863999" y="1452357"/>
            <a:ext cx="8507910" cy="6284047"/>
          </a:xfrm>
          <a:prstGeom prst="rect">
            <a:avLst/>
          </a:prstGeom>
        </p:spPr>
      </p:pic>
      <p:sp>
        <p:nvSpPr>
          <p:cNvPr id="1984866698" name="Номер слайда 5"/>
          <p:cNvSpPr>
            <a:spLocks noGrp="1"/>
          </p:cNvSpPr>
          <p:nvPr/>
        </p:nvSpPr>
        <p:spPr bwMode="auto">
          <a:xfrm>
            <a:off x="9217665" y="6356349"/>
            <a:ext cx="2743200" cy="365121"/>
          </a:xfr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F18E650-5B98-60EF-412B-10E0508EA0F0}" type="slidenum">
              <a:rPr lang="ru-RU">
                <a:solidFill>
                  <a:schemeClr val="bg2">
                    <a:lumMod val="50000"/>
                  </a:schemeClr>
                </a:solidFill>
                <a:latin typeface="Gilroy"/>
                <a:ea typeface="Roboto"/>
                <a:cs typeface="Roboto"/>
              </a:rPr>
              <a:t/>
            </a:fld>
            <a:endParaRPr>
              <a:solidFill>
                <a:schemeClr val="bg2">
                  <a:lumMod val="50000"/>
                </a:schemeClr>
              </a:solidFill>
              <a:latin typeface="Gilroy"/>
            </a:endParaRPr>
          </a:p>
        </p:txBody>
      </p:sp>
      <p:sp>
        <p:nvSpPr>
          <p:cNvPr id="1567956918" name="TextBox 1"/>
          <p:cNvSpPr txBox="1">
            <a:spLocks noChangeShapeType="1" noGrp="1"/>
          </p:cNvSpPr>
          <p:nvPr/>
        </p:nvSpPr>
        <p:spPr bwMode="auto">
          <a:xfrm flipH="0" flipV="0">
            <a:off x="676431" y="377845"/>
            <a:ext cx="8464610" cy="48803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l">
              <a:defRPr/>
            </a:pPr>
            <a:r>
              <a:rPr lang="ru-RU" sz="2600" b="1" i="0" u="none" strike="noStrike" cap="none" spc="0">
                <a:solidFill>
                  <a:srgbClr val="002060"/>
                </a:solidFill>
                <a:latin typeface="Gilroy"/>
                <a:ea typeface="Gilroy"/>
                <a:cs typeface="Gilroy"/>
              </a:rPr>
              <a:t>РАБОЧЕЕ ОКНО Р7 ОФИС</a:t>
            </a:r>
            <a:endParaRPr lang="ru-RU" sz="2600" b="1" i="0" u="none" strike="noStrike" cap="all" spc="0">
              <a:solidFill>
                <a:srgbClr val="0C2B49"/>
              </a:solidFill>
              <a:latin typeface="Gilroy"/>
              <a:ea typeface="Gilroy"/>
              <a:cs typeface="Gilroy"/>
            </a:endParaRPr>
          </a:p>
        </p:txBody>
      </p:sp>
      <p:pic>
        <p:nvPicPr>
          <p:cNvPr id="2127793160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10217749" y="330069"/>
            <a:ext cx="1352638" cy="563472"/>
          </a:xfrm>
          <a:prstGeom prst="rect">
            <a:avLst/>
          </a:prstGeom>
        </p:spPr>
      </p:pic>
      <p:pic>
        <p:nvPicPr>
          <p:cNvPr id="186803846" name="Google Shape;85;p18"/>
          <p:cNvPicPr/>
          <p:nvPr/>
        </p:nvPicPr>
        <p:blipFill>
          <a:blip r:embed="rId5">
            <a:alphaModFix/>
          </a:blip>
          <a:srcRect l="0" t="0" r="0" b="12143"/>
          <a:stretch/>
        </p:blipFill>
        <p:spPr bwMode="auto">
          <a:xfrm flipH="0" flipV="0">
            <a:off x="6461435" y="1954940"/>
            <a:ext cx="5957954" cy="3795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6424515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0" y="-16632"/>
            <a:ext cx="12191999" cy="6891265"/>
          </a:xfrm>
          <a:prstGeom prst="rect">
            <a:avLst/>
          </a:prstGeom>
        </p:spPr>
      </p:pic>
      <p:sp>
        <p:nvSpPr>
          <p:cNvPr id="1324390274" name="TextBox 3"/>
          <p:cNvSpPr txBox="1"/>
          <p:nvPr/>
        </p:nvSpPr>
        <p:spPr bwMode="auto">
          <a:xfrm rot="0" flipH="0" flipV="0">
            <a:off x="1316274" y="2726082"/>
            <a:ext cx="9563047" cy="97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900" b="0" i="0" u="none" strike="noStrike" cap="none" spc="0">
                <a:solidFill>
                  <a:schemeClr val="bg1"/>
                </a:solidFill>
                <a:latin typeface="Gilroy"/>
                <a:ea typeface="Gilroy"/>
                <a:cs typeface="Gilroy"/>
              </a:rPr>
              <a:t>СОЗДАНИЕ И РЕДАКТИРОВАНИЕ ДОКУМЕНТОВ, ТАБЛИЦ И ПРЕЗЕНТАЦИЙ</a:t>
            </a:r>
            <a:endParaRPr sz="2900">
              <a:solidFill>
                <a:schemeClr val="bg1"/>
              </a:solidFill>
              <a:latin typeface="Gilroy"/>
              <a:cs typeface="Gilroy"/>
            </a:endParaRPr>
          </a:p>
        </p:txBody>
      </p:sp>
      <p:pic>
        <p:nvPicPr>
          <p:cNvPr id="859908139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0212987" y="318316"/>
            <a:ext cx="1357403" cy="535496"/>
          </a:xfrm>
          <a:prstGeom prst="rect">
            <a:avLst/>
          </a:prstGeom>
        </p:spPr>
      </p:pic>
      <p:sp>
        <p:nvSpPr>
          <p:cNvPr id="1876421942" name="Номер слайда 5"/>
          <p:cNvSpPr>
            <a:spLocks noGrp="1"/>
          </p:cNvSpPr>
          <p:nvPr/>
        </p:nvSpPr>
        <p:spPr bwMode="auto">
          <a:xfrm>
            <a:off x="9217666" y="6356349"/>
            <a:ext cx="2743200" cy="365121"/>
          </a:xfr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B05D45-C739-8DE4-E239-D7FA26B4C9F4}" type="slidenum">
              <a:rPr lang="ru-RU">
                <a:solidFill>
                  <a:schemeClr val="bg2">
                    <a:lumMod val="50000"/>
                  </a:schemeClr>
                </a:solidFill>
                <a:latin typeface="Gilroy Light"/>
                <a:ea typeface="Gilroy Light"/>
                <a:cs typeface="Gilroy Light"/>
              </a:rPr>
              <a:t/>
            </a:fld>
            <a:endParaRPr>
              <a:solidFill>
                <a:schemeClr val="bg2">
                  <a:lumMod val="50000"/>
                </a:schemeClr>
              </a:solidFill>
              <a:latin typeface="Gilroy Light"/>
              <a:cs typeface="Gilroy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87788512" name=""/>
          <p:cNvPicPr>
            <a:picLocks noChangeAspect="1"/>
          </p:cNvPicPr>
          <p:nvPr/>
        </p:nvPicPr>
        <p:blipFill>
          <a:blip r:embed="rId3"/>
          <a:srcRect l="0" t="0" r="0" b="0"/>
          <a:stretch/>
        </p:blipFill>
        <p:spPr bwMode="auto">
          <a:xfrm flipH="0" flipV="0">
            <a:off x="3863999" y="1452356"/>
            <a:ext cx="8507909" cy="6284046"/>
          </a:xfrm>
          <a:prstGeom prst="rect">
            <a:avLst/>
          </a:prstGeom>
        </p:spPr>
      </p:pic>
      <p:sp>
        <p:nvSpPr>
          <p:cNvPr id="1687837067" name="Номер слайда 5"/>
          <p:cNvSpPr>
            <a:spLocks noGrp="1"/>
          </p:cNvSpPr>
          <p:nvPr/>
        </p:nvSpPr>
        <p:spPr bwMode="auto">
          <a:xfrm>
            <a:off x="9217665" y="6356349"/>
            <a:ext cx="2743200" cy="365121"/>
          </a:xfr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C673176-2B1E-8BCB-2100-4E274D9A0324}" type="slidenum">
              <a:rPr lang="ru-RU">
                <a:solidFill>
                  <a:schemeClr val="bg2">
                    <a:lumMod val="50000"/>
                  </a:schemeClr>
                </a:solidFill>
                <a:latin typeface="Gilroy"/>
                <a:ea typeface="Roboto"/>
                <a:cs typeface="Roboto"/>
              </a:rPr>
              <a:t/>
            </a:fld>
            <a:endParaRPr>
              <a:solidFill>
                <a:schemeClr val="bg2">
                  <a:lumMod val="50000"/>
                </a:schemeClr>
              </a:solidFill>
              <a:latin typeface="Gilroy"/>
            </a:endParaRPr>
          </a:p>
        </p:txBody>
      </p:sp>
      <p:sp>
        <p:nvSpPr>
          <p:cNvPr id="88076896" name="TextBox 1"/>
          <p:cNvSpPr txBox="1">
            <a:spLocks noChangeShapeType="1" noGrp="1"/>
          </p:cNvSpPr>
          <p:nvPr/>
        </p:nvSpPr>
        <p:spPr bwMode="auto">
          <a:xfrm flipH="0" flipV="0">
            <a:off x="676431" y="377845"/>
            <a:ext cx="8466050" cy="48803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l">
              <a:defRPr/>
            </a:pPr>
            <a:r>
              <a:rPr lang="ru-RU" sz="2600" b="1" i="0" u="none" strike="noStrike" cap="none" spc="0">
                <a:solidFill>
                  <a:srgbClr val="002060"/>
                </a:solidFill>
                <a:latin typeface="Gilroy"/>
                <a:ea typeface="Gilroy"/>
                <a:cs typeface="Gilroy"/>
              </a:rPr>
              <a:t>РАБОТА В ТЕКСТОВОМ РЕДАКТОРЕ</a:t>
            </a:r>
            <a:endParaRPr lang="ru-RU" sz="2600" b="1" i="0" u="none" strike="noStrike" cap="all" spc="0">
              <a:solidFill>
                <a:srgbClr val="0C2B49"/>
              </a:solidFill>
              <a:latin typeface="Gilroy"/>
              <a:ea typeface="Gilroy"/>
              <a:cs typeface="Gilroy"/>
            </a:endParaRPr>
          </a:p>
        </p:txBody>
      </p:sp>
      <p:pic>
        <p:nvPicPr>
          <p:cNvPr id="1920362069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10217750" y="330069"/>
            <a:ext cx="1352638" cy="563472"/>
          </a:xfrm>
          <a:prstGeom prst="rect">
            <a:avLst/>
          </a:prstGeom>
        </p:spPr>
      </p:pic>
      <p:pic>
        <p:nvPicPr>
          <p:cNvPr id="1462277665" name="Google Shape;96;p20"/>
          <p:cNvPicPr/>
          <p:nvPr/>
        </p:nvPicPr>
        <p:blipFill>
          <a:blip r:embed="rId5">
            <a:alphaModFix/>
          </a:blip>
          <a:srcRect l="0" t="0" r="0" b="12111"/>
          <a:stretch/>
        </p:blipFill>
        <p:spPr bwMode="auto">
          <a:xfrm flipH="0" flipV="0">
            <a:off x="6461435" y="1973301"/>
            <a:ext cx="5887796" cy="3778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2694206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0" y="-16632"/>
            <a:ext cx="12191999" cy="6891265"/>
          </a:xfrm>
          <a:prstGeom prst="rect">
            <a:avLst/>
          </a:prstGeom>
        </p:spPr>
      </p:pic>
      <p:pic>
        <p:nvPicPr>
          <p:cNvPr id="653021571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0212987" y="318316"/>
            <a:ext cx="1357403" cy="535496"/>
          </a:xfrm>
          <a:prstGeom prst="rect">
            <a:avLst/>
          </a:prstGeom>
        </p:spPr>
      </p:pic>
      <p:sp>
        <p:nvSpPr>
          <p:cNvPr id="1434536707" name="Номер слайда 5"/>
          <p:cNvSpPr>
            <a:spLocks noGrp="1"/>
          </p:cNvSpPr>
          <p:nvPr/>
        </p:nvSpPr>
        <p:spPr bwMode="auto">
          <a:xfrm>
            <a:off x="9217666" y="6356349"/>
            <a:ext cx="2743200" cy="365121"/>
          </a:xfr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D11A295-CEE2-0077-F798-58024DBCBBF3}" type="slidenum">
              <a:rPr lang="ru-RU">
                <a:solidFill>
                  <a:schemeClr val="bg2">
                    <a:lumMod val="50000"/>
                  </a:schemeClr>
                </a:solidFill>
                <a:latin typeface="Gilroy Light"/>
                <a:ea typeface="Gilroy Light"/>
                <a:cs typeface="Gilroy Light"/>
              </a:rPr>
              <a:t/>
            </a:fld>
            <a:endParaRPr>
              <a:solidFill>
                <a:schemeClr val="bg2">
                  <a:lumMod val="50000"/>
                </a:schemeClr>
              </a:solidFill>
              <a:latin typeface="Gilroy Light"/>
              <a:cs typeface="Gilroy Light"/>
            </a:endParaRPr>
          </a:p>
        </p:txBody>
      </p:sp>
      <p:pic>
        <p:nvPicPr>
          <p:cNvPr id="1809672541" name="Google Shape;102;p21"/>
          <p:cNvPicPr/>
          <p:nvPr/>
        </p:nvPicPr>
        <p:blipFill>
          <a:blip r:embed="rId4">
            <a:alphaModFix/>
          </a:blip>
          <a:stretch/>
        </p:blipFill>
        <p:spPr bwMode="auto">
          <a:xfrm flipH="0" flipV="0">
            <a:off x="1938499" y="1598749"/>
            <a:ext cx="8314999" cy="4468674"/>
          </a:xfrm>
          <a:prstGeom prst="rect">
            <a:avLst/>
          </a:prstGeom>
          <a:noFill/>
          <a:ln>
            <a:noFill/>
          </a:ln>
        </p:spPr>
      </p:pic>
      <p:sp>
        <p:nvSpPr>
          <p:cNvPr id="955385373" name="TextBox 1"/>
          <p:cNvSpPr txBox="1">
            <a:spLocks noChangeShapeType="1" noGrp="1"/>
          </p:cNvSpPr>
          <p:nvPr/>
        </p:nvSpPr>
        <p:spPr bwMode="auto">
          <a:xfrm flipH="0" flipV="0">
            <a:off x="676431" y="377845"/>
            <a:ext cx="8466769" cy="48803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l">
              <a:defRPr/>
            </a:pPr>
            <a:r>
              <a:rPr lang="ru-RU" sz="2600" b="1" i="0" u="none" strike="noStrike" cap="none" spc="0">
                <a:solidFill>
                  <a:schemeClr val="bg1"/>
                </a:solidFill>
                <a:latin typeface="Gilroy"/>
                <a:ea typeface="Gilroy"/>
                <a:cs typeface="Gilroy"/>
              </a:rPr>
              <a:t>ТЕКСТОВЫЙ РЕДАКТОР Р7 ОФИС: ИНТЕРФЕЙС</a:t>
            </a:r>
            <a:endParaRPr sz="2600" b="1" i="0" u="none" strike="noStrike" cap="all" spc="0">
              <a:solidFill>
                <a:schemeClr val="bg1"/>
              </a:solidFill>
              <a:latin typeface="Gilroy"/>
              <a:ea typeface="Gilroy"/>
              <a:cs typeface="Gilroy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5423235" name="Заголовок 11"/>
          <p:cNvSpPr>
            <a:spLocks noGrp="1"/>
          </p:cNvSpPr>
          <p:nvPr/>
        </p:nvSpPr>
        <p:spPr bwMode="auto">
          <a:xfrm flipH="0" flipV="0">
            <a:off x="666780" y="417651"/>
            <a:ext cx="8719754" cy="44841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sp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lang="ru-RU" sz="33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600" b="1" i="0" u="none" strike="noStrike" cap="all" spc="0">
                <a:solidFill>
                  <a:srgbClr val="0C2B49"/>
                </a:solidFill>
                <a:latin typeface="Gilroy"/>
                <a:ea typeface="Gilroy"/>
                <a:cs typeface="Gilroy"/>
              </a:rPr>
              <a:t>Текстовый редактор Р7 офис: функции</a:t>
            </a:r>
            <a:endParaRPr/>
          </a:p>
        </p:txBody>
      </p:sp>
      <p:sp>
        <p:nvSpPr>
          <p:cNvPr id="1540056290" name="Номер слайда 5"/>
          <p:cNvSpPr>
            <a:spLocks noGrp="1"/>
          </p:cNvSpPr>
          <p:nvPr/>
        </p:nvSpPr>
        <p:spPr bwMode="auto">
          <a:xfrm>
            <a:off x="9211316" y="6349997"/>
            <a:ext cx="2743200" cy="365121"/>
          </a:xfr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B242E3F-FE09-FCEA-5451-53E4D03BCE6C}" type="slidenum">
              <a:rPr lang="ru-RU">
                <a:solidFill>
                  <a:schemeClr val="bg2">
                    <a:lumMod val="50000"/>
                  </a:schemeClr>
                </a:solidFill>
                <a:latin typeface="Gilroy Light"/>
                <a:ea typeface="Gilroy Light"/>
                <a:cs typeface="Gilroy Light"/>
              </a:rPr>
              <a:t/>
            </a:fld>
            <a:endParaRPr>
              <a:solidFill>
                <a:schemeClr val="bg2">
                  <a:lumMod val="50000"/>
                </a:schemeClr>
              </a:solidFill>
              <a:latin typeface="Gilroy Light"/>
              <a:cs typeface="Gilroy Light"/>
            </a:endParaRPr>
          </a:p>
        </p:txBody>
      </p:sp>
      <p:pic>
        <p:nvPicPr>
          <p:cNvPr id="1705512360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0217750" y="330069"/>
            <a:ext cx="1352638" cy="563472"/>
          </a:xfrm>
          <a:prstGeom prst="rect">
            <a:avLst/>
          </a:prstGeom>
        </p:spPr>
      </p:pic>
      <p:sp>
        <p:nvSpPr>
          <p:cNvPr id="1528602098" name="TextBox 1"/>
          <p:cNvSpPr txBox="1"/>
          <p:nvPr/>
        </p:nvSpPr>
        <p:spPr bwMode="auto">
          <a:xfrm flipH="0" flipV="0">
            <a:off x="694795" y="2140724"/>
            <a:ext cx="10073223" cy="3071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562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>
                <a:ln>
                  <a:noFill/>
                </a:ln>
                <a:solidFill>
                  <a:srgbClr val="3A67BE"/>
                </a:solidFill>
                <a:latin typeface="Gilroy"/>
                <a:ea typeface="Gilroy"/>
                <a:cs typeface="Gilroy"/>
              </a:rPr>
              <a:t>В редакторе документов вы можете:</a:t>
            </a:r>
            <a:endParaRPr sz="1800" b="0" i="0" u="none" strike="noStrike" cap="none" spc="0">
              <a:ln>
                <a:noFill/>
              </a:ln>
              <a:solidFill>
                <a:srgbClr val="353534"/>
              </a:solidFill>
              <a:latin typeface="Gilroy"/>
              <a:ea typeface="Roboto"/>
              <a:cs typeface="Roboto"/>
            </a:endParaRPr>
          </a:p>
          <a:p>
            <a:pPr marL="283878" lvl="0" indent="-283878" algn="l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ru-RU" sz="1800" b="0" i="0" u="none" strike="noStrike" cap="none" spc="0">
                <a:ln>
                  <a:noFill/>
                </a:ln>
                <a:solidFill>
                  <a:srgbClr val="353534"/>
                </a:solidFill>
                <a:latin typeface="Gilroy"/>
                <a:ea typeface="Gilroy"/>
                <a:cs typeface="Gilroy"/>
              </a:rPr>
              <a:t>Создавать новые текстовые файлы</a:t>
            </a:r>
            <a:endParaRPr sz="1800" b="0" i="0" u="none" strike="noStrike" cap="none" spc="0">
              <a:ln>
                <a:noFill/>
              </a:ln>
              <a:solidFill>
                <a:srgbClr val="353534"/>
              </a:solidFill>
              <a:latin typeface="Gilroy"/>
              <a:cs typeface="Roboto"/>
            </a:endParaRPr>
          </a:p>
          <a:p>
            <a:pPr marL="283878" lvl="0" indent="-283878" algn="l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ru-RU" sz="1800" b="0" i="0" u="none" strike="noStrike" cap="none" spc="0">
                <a:ln>
                  <a:noFill/>
                </a:ln>
                <a:solidFill>
                  <a:srgbClr val="353534"/>
                </a:solidFill>
                <a:latin typeface="Gilroy"/>
                <a:ea typeface="Gilroy"/>
                <a:cs typeface="Gilroy"/>
              </a:rPr>
              <a:t>Открывать существующие файлы с компьютера</a:t>
            </a:r>
            <a:endParaRPr sz="1800" b="0" i="0" u="none" strike="noStrike" cap="none" spc="0">
              <a:ln>
                <a:noFill/>
              </a:ln>
              <a:solidFill>
                <a:srgbClr val="353534"/>
              </a:solidFill>
              <a:latin typeface="Gilroy"/>
              <a:cs typeface="Roboto"/>
            </a:endParaRPr>
          </a:p>
          <a:p>
            <a:pPr marL="283878" lvl="0" indent="-283878" algn="l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ru-RU" sz="1800" b="0" i="0" u="none" strike="noStrike" cap="none" spc="0">
                <a:ln>
                  <a:noFill/>
                </a:ln>
                <a:solidFill>
                  <a:srgbClr val="353534"/>
                </a:solidFill>
                <a:latin typeface="Gilroy"/>
                <a:ea typeface="Gilroy"/>
                <a:cs typeface="Gilroy"/>
              </a:rPr>
              <a:t>Редактировать и изменять текст</a:t>
            </a:r>
            <a:endParaRPr sz="1800" b="0" i="0" u="none" strike="noStrike" cap="none" spc="0">
              <a:ln>
                <a:noFill/>
              </a:ln>
              <a:solidFill>
                <a:srgbClr val="353534"/>
              </a:solidFill>
              <a:latin typeface="Gilroy"/>
              <a:cs typeface="Roboto"/>
            </a:endParaRPr>
          </a:p>
          <a:p>
            <a:pPr marL="283878" lvl="0" indent="-283878" algn="l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ru-RU" sz="1800" b="0" i="0" u="none" strike="noStrike" cap="none" spc="0">
                <a:ln>
                  <a:noFill/>
                </a:ln>
                <a:solidFill>
                  <a:srgbClr val="353534"/>
                </a:solidFill>
                <a:latin typeface="Gilroy"/>
                <a:ea typeface="Gilroy"/>
                <a:cs typeface="Gilroy"/>
              </a:rPr>
              <a:t>Вставлять в текст изображения, таблицы, графики, диаграммы, SmartArt-объекты, фигуры, формулы, символы</a:t>
            </a:r>
            <a:endParaRPr sz="1800" b="0" i="0" u="none" strike="noStrike" cap="none" spc="0">
              <a:ln>
                <a:noFill/>
              </a:ln>
              <a:solidFill>
                <a:srgbClr val="353534"/>
              </a:solidFill>
              <a:latin typeface="Gilroy"/>
              <a:cs typeface="Roboto"/>
            </a:endParaRPr>
          </a:p>
          <a:p>
            <a:pPr marL="283878" lvl="0" indent="-283878" algn="l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ru-RU" sz="1800" b="0" i="0" u="none" strike="noStrike" cap="none" spc="0">
                <a:ln>
                  <a:noFill/>
                </a:ln>
                <a:solidFill>
                  <a:srgbClr val="353534"/>
                </a:solidFill>
                <a:latin typeface="Gilroy"/>
                <a:ea typeface="Gilroy"/>
                <a:cs typeface="Gilroy"/>
              </a:rPr>
              <a:t>Сравнивать и объединять документы</a:t>
            </a:r>
            <a:endParaRPr sz="1800" b="0" i="0" u="none" strike="noStrike" cap="none" spc="0">
              <a:ln>
                <a:noFill/>
              </a:ln>
              <a:solidFill>
                <a:srgbClr val="353534"/>
              </a:solidFill>
              <a:latin typeface="Gilroy"/>
              <a:cs typeface="Roboto"/>
            </a:endParaRPr>
          </a:p>
          <a:p>
            <a:pPr marL="283878" lvl="0" indent="-283878" algn="l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ru-RU" sz="1800" b="0" i="0" u="none" strike="noStrike" cap="none" spc="0">
                <a:ln>
                  <a:noFill/>
                </a:ln>
                <a:solidFill>
                  <a:srgbClr val="353534"/>
                </a:solidFill>
                <a:latin typeface="Gilroy"/>
                <a:ea typeface="Gilroy"/>
                <a:cs typeface="Gilroy"/>
              </a:rPr>
              <a:t>Защищать фрагменты текста при помощи пароля</a:t>
            </a:r>
            <a:endParaRPr sz="1800" b="0" i="0" u="none" strike="noStrike" cap="none" spc="0">
              <a:ln>
                <a:noFill/>
              </a:ln>
              <a:solidFill>
                <a:srgbClr val="353534"/>
              </a:solidFill>
              <a:latin typeface="Gilroy"/>
              <a:ea typeface="Roboto"/>
              <a:cs typeface="Roboto"/>
            </a:endParaRPr>
          </a:p>
          <a:p>
            <a:pPr marL="283878" lvl="0" indent="-283878" algn="l" defTabSz="914400">
              <a:lnSpc>
                <a:spcPct val="120000"/>
              </a:lnSpc>
              <a:spcBef>
                <a:spcPts val="0"/>
              </a:spcBef>
              <a:spcAft>
                <a:spcPts val="1412"/>
              </a:spcAft>
              <a:buFont typeface="Arial"/>
              <a:buChar char="–"/>
              <a:defRPr/>
            </a:pPr>
            <a:r>
              <a:rPr lang="ru-RU" sz="1800" b="0" i="0" u="none" strike="noStrike" cap="none" spc="0">
                <a:ln>
                  <a:noFill/>
                </a:ln>
                <a:solidFill>
                  <a:srgbClr val="353534"/>
                </a:solidFill>
                <a:latin typeface="Gilroy"/>
                <a:ea typeface="Gilroy"/>
                <a:cs typeface="Gilroy"/>
              </a:rPr>
              <a:t>Подписывать документы электронной подписью</a:t>
            </a:r>
            <a:endParaRPr sz="1600" b="0" i="0" u="none" strike="noStrike" cap="none" spc="0">
              <a:ln>
                <a:noFill/>
              </a:ln>
              <a:solidFill>
                <a:srgbClr val="353534"/>
              </a:solidFill>
              <a:latin typeface="Gilroy"/>
              <a:ea typeface="Roboto"/>
              <a:cs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New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Р7-Офис/2025.4.1.1604</Application>
  <DocSecurity>0</DocSecurity>
  <PresentationFormat>Widescreen</PresentationFormat>
  <Paragraphs>0</Paragraphs>
  <Slides>19</Slides>
  <Notes>19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>e.sandler-apevalina</cp:lastModifiedBy>
  <cp:revision>9</cp:revision>
  <dcterms:modified xsi:type="dcterms:W3CDTF">2026-03-16T12:16:23Z</dcterms:modified>
  <cp:category/>
  <cp:contentStatus/>
  <cp:version/>
</cp:coreProperties>
</file>