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C2860-B917-4AE1-91D5-717025668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03AB-E7E8-48C4-9F33-959A2A5B2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0E2C8A-7F3F-4D82-9539-A7707345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251617-6BD1-4503-A429-76F00B23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589D7-CCD6-4701-A370-6700F963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221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1B52A-92BE-4CDA-B466-3B7DCE92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6233CE-1DA8-4D6D-B722-81C7437C5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058117-C273-4979-A25B-AEBC8CCB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70AC05-1E74-4117-9206-08ABD2CB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94C5A-82E6-4F5D-857B-601F45AC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9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12B140-50FA-4BAD-8C85-44CEDEAB8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A77BAB-A337-44D9-A7AB-96F16246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E095CC-4269-4E0F-A9B6-CC7B26C0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59700E-65AF-48E5-AEC5-59A6F2B99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B2CB25-8625-4FAA-935D-DF1853F6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99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2B72C-E5F6-4CCB-954D-556267D6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A92336-DE61-4D23-B2B5-AD41A4EBB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58E7D-7C0E-4713-B002-6F1731F4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EBE080-CAB3-47B7-B9D2-075D6489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9916ED-24A7-4122-964A-AC6E8E5D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4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47814-53D2-4D1E-B993-497FEDA3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BBD0CA-DE47-4397-8659-3D5A1D57D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85FFA2-3E8B-48F2-B295-42B7AE8B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446E94-E096-46CB-A6D1-C60E2BD33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84ED7-77AA-48E2-8371-54B996C8F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5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A1AB0-2D44-4DB9-96EF-995F7578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7CA1CF-7049-443D-BE8C-B54E5FFBB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10EA5F-20D7-4E67-BF5D-BF0E11D38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504736-2132-41F3-8369-D769E043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CF13CB-F807-4FCA-82C6-B3D449EC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87BC32-131F-48C0-B55B-4C64B897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3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4F9EB-1088-433B-844E-4841136F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D9CAAE-FAC3-414C-8D09-64AC2E832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B50327-B787-4EC4-A374-9F28230DB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42F1E3-DAF3-4B07-ACF0-01C3DE0CE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A340B2-107E-4C2C-8831-9D759BB94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379538-8471-4BDA-9814-01092A711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F44C70F-1CB6-4621-8DDF-0FCDEC59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FB06E3-633C-4149-A171-3585B9A0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37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B516B-C9BC-4AE6-8EEB-1AB6EEC2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8826B1-E5CF-45F2-9B5B-E9ABD8EC2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663F7C-957C-405D-B6BE-A09EE79E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0A6264-3DA5-4B5C-985D-FCCEBCBB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03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827394-474F-4906-90D8-B1536451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D125C5-350D-4CD4-B335-463F96CD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FBA100-1557-420E-8D65-6FB5A5A3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58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8B802-462A-4FA1-B6DC-8B2158DAF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24F24E-8C51-4B81-8C0B-05864DB01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4AED1D-5F0E-40F7-A26B-5957FDDCC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EA3FD2-186F-420B-914A-3203F0BFB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9B84B-BAC3-48B6-9FEA-CE86960A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1527D5-0574-403D-B185-38FEC8B9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625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D891E-22D4-4676-85E1-766F253D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75F25B-E250-4EC1-A74C-67AD1D0102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01E0AE-55B5-4210-9BBC-73A648C3B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B23A53-FA75-42F4-B3A7-12161BB9F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16A160-6FE3-4584-862C-0DFCA0C23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E730EF-8E1E-4D01-87FE-86043F87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80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0A9E8-43A9-4FC6-B3C9-F5D85E74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EEDEE0-6C4E-4CF3-B6F4-0AC05C2E4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C604AD-A547-477F-8658-71A212DA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05B4D-237B-43B6-8D55-3DD6877465A4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EABF8C-ADB1-45BD-B133-8C76498F8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7CF820-7F0E-4B9A-9806-86D96A5DE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723F0-8E48-450B-8E66-468FE20EA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3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76CC39-2BFB-4FCC-9A69-6193CABD4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7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87D00C-1B9C-4134-BC5C-AECEDBE74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29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4B534E-3755-4084-A902-1894AE1CB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6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0A6019-5F02-4A04-B1A8-124C1B952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3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577809-EC68-41C8-8BC4-E0A764F9E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89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33EAB6-0397-4365-B011-ED2F3DEA2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7B70A519-0975-4E63-A319-DB0F894B4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5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707688-5B3A-4726-8AF8-41BCE4515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91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A197D3-8426-448D-A84B-AA393E2A9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6D01F6-4F92-4720-868C-3AF50E492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89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36206E-3A37-413B-9060-0F6218FA4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7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731BE9-DB23-4670-99F0-7304F42B3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1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418DBA-44F1-41ED-887B-E001AE5A1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AB834B-9DE8-4946-A0AC-50D757DE1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82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AFEDDC-1016-4780-B20A-441B40FAD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93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9D21FA-AAB5-4727-9531-79770CB72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50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620497-27D1-4D7A-871A-E35D7A01C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6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94EA8D-1317-42B5-A058-09EB121A2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0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BC8178-BA61-4217-96E5-C61E9D41F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32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8C2A5E-AC5E-4491-BBD9-CE1ED3400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Щепакина</dc:creator>
  <cp:lastModifiedBy>Юлия</cp:lastModifiedBy>
  <cp:revision>4</cp:revision>
  <dcterms:created xsi:type="dcterms:W3CDTF">2021-03-22T10:54:45Z</dcterms:created>
  <dcterms:modified xsi:type="dcterms:W3CDTF">2026-03-12T12:26:15Z</dcterms:modified>
</cp:coreProperties>
</file>