
<file path=[Content_Types].xml><?xml version="1.0" encoding="utf-8"?>
<Types xmlns="http://schemas.openxmlformats.org/package/2006/content-types"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1" r:id="rId3"/>
    <p:sldId id="263" r:id="rId5"/>
    <p:sldId id="266" r:id="rId6"/>
    <p:sldId id="267" r:id="rId7"/>
    <p:sldId id="270" r:id="rId8"/>
    <p:sldId id="271" r:id="rId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04" userDrawn="1">
          <p15:clr>
            <a:srgbClr val="A4A3A4"/>
          </p15:clr>
        </p15:guide>
        <p15:guide id="2" pos="379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80718341" name="Teddy" initials="T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7AE2FC"/>
    <a:srgbClr val="58D4FB"/>
    <a:srgbClr val="03B1F0"/>
    <a:srgbClr val="F7627C"/>
    <a:srgbClr val="6AF6FE"/>
    <a:srgbClr val="79E1FF"/>
    <a:srgbClr val="A86DFF"/>
    <a:srgbClr val="7608FF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04"/>
        <p:guide pos="379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3"/>
          <p:cNvSpPr>
            <a:spLocks noGrp="1"/>
          </p:cNvSpPr>
          <p:nvPr>
            <p:ph type="pic" sz="quarter" idx="12" hasCustomPrompt="1"/>
          </p:nvPr>
        </p:nvSpPr>
        <p:spPr>
          <a:xfrm>
            <a:off x="5734206" y="1249687"/>
            <a:ext cx="2283992" cy="2333374"/>
          </a:xfrm>
          <a:prstGeom prst="roundRect">
            <a:avLst>
              <a:gd name="adj" fmla="val 20464"/>
            </a:avLst>
          </a:prstGeom>
          <a:solidFill>
            <a:schemeClr val="bg1">
              <a:lumMod val="85000"/>
              <a:alpha val="10000"/>
            </a:schemeClr>
          </a:solidFill>
          <a:ln w="165100">
            <a:solidFill>
              <a:schemeClr val="bg1">
                <a:alpha val="50000"/>
              </a:schemeClr>
            </a:solidFill>
          </a:ln>
          <a:effectLst>
            <a:outerShdw blurRad="939800" dist="508000" dir="8100000" sx="93000" sy="93000" algn="tr" rotWithShape="0">
              <a:prstClr val="black">
                <a:alpha val="12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Drag &amp; drop image here</a:t>
            </a:r>
            <a:endParaRPr lang="en-US" dirty="0"/>
          </a:p>
        </p:txBody>
      </p:sp>
      <p:sp>
        <p:nvSpPr>
          <p:cNvPr id="9" name="Picture Placeholder 23"/>
          <p:cNvSpPr>
            <a:spLocks noGrp="1"/>
          </p:cNvSpPr>
          <p:nvPr>
            <p:ph type="pic" sz="quarter" idx="13" hasCustomPrompt="1"/>
          </p:nvPr>
        </p:nvSpPr>
        <p:spPr>
          <a:xfrm>
            <a:off x="8441161" y="3274941"/>
            <a:ext cx="2283992" cy="2333374"/>
          </a:xfrm>
          <a:prstGeom prst="roundRect">
            <a:avLst>
              <a:gd name="adj" fmla="val 20464"/>
            </a:avLst>
          </a:prstGeom>
          <a:solidFill>
            <a:schemeClr val="bg1">
              <a:lumMod val="85000"/>
              <a:alpha val="10000"/>
            </a:schemeClr>
          </a:solidFill>
          <a:ln w="165100">
            <a:solidFill>
              <a:schemeClr val="bg1">
                <a:alpha val="50000"/>
              </a:schemeClr>
            </a:solidFill>
          </a:ln>
          <a:effectLst>
            <a:outerShdw blurRad="939800" dist="508000" dir="8100000" sx="93000" sy="93000" algn="tr" rotWithShape="0">
              <a:prstClr val="black">
                <a:alpha val="12000"/>
              </a:prstClr>
            </a:outerShdw>
          </a:effectLst>
        </p:spPr>
        <p:txBody>
          <a:bodyPr wrap="square">
            <a:noAutofit/>
          </a:bodyPr>
          <a:lstStyle>
            <a:lvl1pPr marL="0" indent="0">
              <a:buNone/>
              <a:defRPr sz="140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Drag &amp; drop image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6000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5000" decel="9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50" fill="hold"/>
                                        <p:tgtEl>
                                          <p:spTgt spid="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accel="6000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ccel="5000" decel="9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8" grpId="1" bldLvl="0" animBg="1"/>
      <p:bldP spid="9" grpId="0" bldLvl="0" animBg="1"/>
      <p:bldP spid="9" grpId="1" bldLvl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26"/>
          <p:cNvSpPr>
            <a:spLocks noGrp="1"/>
          </p:cNvSpPr>
          <p:nvPr>
            <p:ph type="pic" sz="quarter" idx="14" hasCustomPrompt="1"/>
          </p:nvPr>
        </p:nvSpPr>
        <p:spPr>
          <a:xfrm rot="20700000">
            <a:off x="3510035" y="1396350"/>
            <a:ext cx="3243668" cy="2043037"/>
          </a:xfrm>
          <a:custGeom>
            <a:avLst/>
            <a:gdLst>
              <a:gd name="connsiteX0" fmla="*/ 0 w 3243668"/>
              <a:gd name="connsiteY0" fmla="*/ 0 h 2043037"/>
              <a:gd name="connsiteX1" fmla="*/ 3243668 w 3243668"/>
              <a:gd name="connsiteY1" fmla="*/ 0 h 2043037"/>
              <a:gd name="connsiteX2" fmla="*/ 3243668 w 3243668"/>
              <a:gd name="connsiteY2" fmla="*/ 2043037 h 2043037"/>
              <a:gd name="connsiteX3" fmla="*/ 0 w 3243668"/>
              <a:gd name="connsiteY3" fmla="*/ 2043037 h 204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43668" h="2043037">
                <a:moveTo>
                  <a:pt x="0" y="0"/>
                </a:moveTo>
                <a:lnTo>
                  <a:pt x="3243668" y="0"/>
                </a:lnTo>
                <a:lnTo>
                  <a:pt x="3243668" y="2043037"/>
                </a:lnTo>
                <a:lnTo>
                  <a:pt x="0" y="2043037"/>
                </a:ln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Drag &amp; drop image here</a:t>
            </a:r>
            <a:endParaRPr lang="en-US" dirty="0"/>
          </a:p>
        </p:txBody>
      </p:sp>
      <p:sp>
        <p:nvSpPr>
          <p:cNvPr id="25" name="Picture Placeholder 24"/>
          <p:cNvSpPr>
            <a:spLocks noGrp="1"/>
          </p:cNvSpPr>
          <p:nvPr>
            <p:ph type="pic" sz="quarter" idx="13" hasCustomPrompt="1"/>
          </p:nvPr>
        </p:nvSpPr>
        <p:spPr>
          <a:xfrm rot="20700000">
            <a:off x="-928273" y="3220077"/>
            <a:ext cx="5699497" cy="3589849"/>
          </a:xfrm>
          <a:custGeom>
            <a:avLst/>
            <a:gdLst>
              <a:gd name="connsiteX0" fmla="*/ 0 w 5699497"/>
              <a:gd name="connsiteY0" fmla="*/ 0 h 3589849"/>
              <a:gd name="connsiteX1" fmla="*/ 5699497 w 5699497"/>
              <a:gd name="connsiteY1" fmla="*/ 0 h 3589849"/>
              <a:gd name="connsiteX2" fmla="*/ 5699497 w 5699497"/>
              <a:gd name="connsiteY2" fmla="*/ 3589849 h 3589849"/>
              <a:gd name="connsiteX3" fmla="*/ 0 w 5699497"/>
              <a:gd name="connsiteY3" fmla="*/ 3589849 h 358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99497" h="3589849">
                <a:moveTo>
                  <a:pt x="0" y="0"/>
                </a:moveTo>
                <a:lnTo>
                  <a:pt x="5699497" y="0"/>
                </a:lnTo>
                <a:lnTo>
                  <a:pt x="5699497" y="3589849"/>
                </a:lnTo>
                <a:lnTo>
                  <a:pt x="0" y="3589849"/>
                </a:lnTo>
                <a:close/>
              </a:path>
            </a:pathLst>
          </a:custGeom>
          <a:solidFill>
            <a:schemeClr val="bg1">
              <a:lumMod val="85000"/>
              <a:alpha val="1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400" i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Drag &amp; drop image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6000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5000" decel="9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5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" presetClass="entr" presetSubtype="4" accel="6000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mph" presetSubtype="0" accel="5000" decel="9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7" grpId="1" bldLvl="0" animBg="1"/>
      <p:bldP spid="25" grpId="0" bldLvl="0" animBg="1"/>
      <p:bldP spid="25" grpId="1" bldLvl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20" Type="http://schemas.openxmlformats.org/officeDocument/2006/relationships/tags" Target="../tags/tag62.xml"/><Relationship Id="rId2" Type="http://schemas.openxmlformats.org/officeDocument/2006/relationships/slideLayout" Target="../slideLayouts/slideLayout2.xml"/><Relationship Id="rId19" Type="http://schemas.openxmlformats.org/officeDocument/2006/relationships/tags" Target="../tags/tag61.xml"/><Relationship Id="rId18" Type="http://schemas.openxmlformats.org/officeDocument/2006/relationships/tags" Target="../tags/tag60.xml"/><Relationship Id="rId17" Type="http://schemas.openxmlformats.org/officeDocument/2006/relationships/tags" Target="../tags/tag59.xml"/><Relationship Id="rId16" Type="http://schemas.openxmlformats.org/officeDocument/2006/relationships/tags" Target="../tags/tag58.xml"/><Relationship Id="rId15" Type="http://schemas.openxmlformats.org/officeDocument/2006/relationships/tags" Target="../tags/tag57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20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4.xml"/><Relationship Id="rId7" Type="http://schemas.openxmlformats.org/officeDocument/2006/relationships/image" Target="../media/image6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tags" Target="../tags/tag63.xml"/><Relationship Id="rId3" Type="http://schemas.microsoft.com/office/2007/relationships/hdphoto" Target="../media/image3.wdp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tags" Target="../tags/tag69.xml"/><Relationship Id="rId7" Type="http://schemas.openxmlformats.org/officeDocument/2006/relationships/tags" Target="../tags/tag68.xml"/><Relationship Id="rId65" Type="http://schemas.openxmlformats.org/officeDocument/2006/relationships/notesSlide" Target="../notesSlides/notesSlide2.xml"/><Relationship Id="rId64" Type="http://schemas.openxmlformats.org/officeDocument/2006/relationships/slideLayout" Target="../slideLayouts/slideLayout14.xml"/><Relationship Id="rId63" Type="http://schemas.openxmlformats.org/officeDocument/2006/relationships/tags" Target="../tags/tag114.xml"/><Relationship Id="rId62" Type="http://schemas.openxmlformats.org/officeDocument/2006/relationships/image" Target="../media/image15.png"/><Relationship Id="rId61" Type="http://schemas.openxmlformats.org/officeDocument/2006/relationships/tags" Target="../tags/tag113.xml"/><Relationship Id="rId60" Type="http://schemas.openxmlformats.org/officeDocument/2006/relationships/tags" Target="../tags/tag112.xml"/><Relationship Id="rId6" Type="http://schemas.openxmlformats.org/officeDocument/2006/relationships/tags" Target="../tags/tag67.xml"/><Relationship Id="rId59" Type="http://schemas.openxmlformats.org/officeDocument/2006/relationships/tags" Target="../tags/tag111.xml"/><Relationship Id="rId58" Type="http://schemas.openxmlformats.org/officeDocument/2006/relationships/tags" Target="../tags/tag110.xml"/><Relationship Id="rId57" Type="http://schemas.openxmlformats.org/officeDocument/2006/relationships/tags" Target="../tags/tag109.xml"/><Relationship Id="rId56" Type="http://schemas.openxmlformats.org/officeDocument/2006/relationships/tags" Target="../tags/tag108.xml"/><Relationship Id="rId55" Type="http://schemas.openxmlformats.org/officeDocument/2006/relationships/tags" Target="../tags/tag107.xml"/><Relationship Id="rId54" Type="http://schemas.openxmlformats.org/officeDocument/2006/relationships/tags" Target="../tags/tag106.xml"/><Relationship Id="rId53" Type="http://schemas.openxmlformats.org/officeDocument/2006/relationships/image" Target="../media/image4.png"/><Relationship Id="rId52" Type="http://schemas.openxmlformats.org/officeDocument/2006/relationships/tags" Target="../tags/tag105.xml"/><Relationship Id="rId51" Type="http://schemas.openxmlformats.org/officeDocument/2006/relationships/image" Target="../media/image14.png"/><Relationship Id="rId50" Type="http://schemas.openxmlformats.org/officeDocument/2006/relationships/tags" Target="../tags/tag104.xml"/><Relationship Id="rId5" Type="http://schemas.openxmlformats.org/officeDocument/2006/relationships/tags" Target="../tags/tag66.xml"/><Relationship Id="rId49" Type="http://schemas.openxmlformats.org/officeDocument/2006/relationships/tags" Target="../tags/tag103.xml"/><Relationship Id="rId48" Type="http://schemas.openxmlformats.org/officeDocument/2006/relationships/tags" Target="../tags/tag102.xml"/><Relationship Id="rId47" Type="http://schemas.openxmlformats.org/officeDocument/2006/relationships/tags" Target="../tags/tag101.xml"/><Relationship Id="rId46" Type="http://schemas.openxmlformats.org/officeDocument/2006/relationships/tags" Target="../tags/tag100.xml"/><Relationship Id="rId45" Type="http://schemas.openxmlformats.org/officeDocument/2006/relationships/tags" Target="../tags/tag99.xml"/><Relationship Id="rId44" Type="http://schemas.openxmlformats.org/officeDocument/2006/relationships/tags" Target="../tags/tag98.xml"/><Relationship Id="rId43" Type="http://schemas.openxmlformats.org/officeDocument/2006/relationships/tags" Target="../tags/tag97.xml"/><Relationship Id="rId42" Type="http://schemas.openxmlformats.org/officeDocument/2006/relationships/tags" Target="../tags/tag96.xml"/><Relationship Id="rId41" Type="http://schemas.openxmlformats.org/officeDocument/2006/relationships/tags" Target="../tags/tag95.xml"/><Relationship Id="rId40" Type="http://schemas.microsoft.com/office/2007/relationships/hdphoto" Target="../media/image13.wdp"/><Relationship Id="rId4" Type="http://schemas.openxmlformats.org/officeDocument/2006/relationships/tags" Target="../tags/tag65.xml"/><Relationship Id="rId39" Type="http://schemas.openxmlformats.org/officeDocument/2006/relationships/image" Target="../media/image12.png"/><Relationship Id="rId38" Type="http://schemas.openxmlformats.org/officeDocument/2006/relationships/tags" Target="../tags/tag94.xml"/><Relationship Id="rId37" Type="http://schemas.openxmlformats.org/officeDocument/2006/relationships/tags" Target="../tags/tag93.xml"/><Relationship Id="rId36" Type="http://schemas.openxmlformats.org/officeDocument/2006/relationships/tags" Target="../tags/tag92.xml"/><Relationship Id="rId35" Type="http://schemas.openxmlformats.org/officeDocument/2006/relationships/tags" Target="../tags/tag91.xml"/><Relationship Id="rId34" Type="http://schemas.microsoft.com/office/2007/relationships/hdphoto" Target="../media/image11.wdp"/><Relationship Id="rId33" Type="http://schemas.openxmlformats.org/officeDocument/2006/relationships/image" Target="../media/image10.png"/><Relationship Id="rId32" Type="http://schemas.openxmlformats.org/officeDocument/2006/relationships/tags" Target="../tags/tag90.xml"/><Relationship Id="rId31" Type="http://schemas.openxmlformats.org/officeDocument/2006/relationships/tags" Target="../tags/tag89.xml"/><Relationship Id="rId30" Type="http://schemas.openxmlformats.org/officeDocument/2006/relationships/tags" Target="../tags/tag88.xml"/><Relationship Id="rId3" Type="http://schemas.openxmlformats.org/officeDocument/2006/relationships/image" Target="../media/image7.png"/><Relationship Id="rId29" Type="http://schemas.openxmlformats.org/officeDocument/2006/relationships/tags" Target="../tags/tag87.xml"/><Relationship Id="rId28" Type="http://schemas.openxmlformats.org/officeDocument/2006/relationships/tags" Target="../tags/tag86.xml"/><Relationship Id="rId27" Type="http://schemas.openxmlformats.org/officeDocument/2006/relationships/tags" Target="../tags/tag85.xml"/><Relationship Id="rId26" Type="http://schemas.openxmlformats.org/officeDocument/2006/relationships/tags" Target="../tags/tag84.xml"/><Relationship Id="rId25" Type="http://schemas.openxmlformats.org/officeDocument/2006/relationships/tags" Target="../tags/tag83.xml"/><Relationship Id="rId24" Type="http://schemas.openxmlformats.org/officeDocument/2006/relationships/tags" Target="../tags/tag82.xml"/><Relationship Id="rId23" Type="http://schemas.openxmlformats.org/officeDocument/2006/relationships/tags" Target="../tags/tag81.xml"/><Relationship Id="rId22" Type="http://schemas.openxmlformats.org/officeDocument/2006/relationships/tags" Target="../tags/tag80.xml"/><Relationship Id="rId21" Type="http://schemas.openxmlformats.org/officeDocument/2006/relationships/tags" Target="../tags/tag79.xml"/><Relationship Id="rId20" Type="http://schemas.openxmlformats.org/officeDocument/2006/relationships/tags" Target="../tags/tag78.xml"/><Relationship Id="rId2" Type="http://schemas.openxmlformats.org/officeDocument/2006/relationships/tags" Target="../tags/tag64.xml"/><Relationship Id="rId19" Type="http://schemas.openxmlformats.org/officeDocument/2006/relationships/image" Target="../media/image6.png"/><Relationship Id="rId18" Type="http://schemas.openxmlformats.org/officeDocument/2006/relationships/tags" Target="../tags/tag77.xml"/><Relationship Id="rId17" Type="http://schemas.microsoft.com/office/2007/relationships/hdphoto" Target="../media/image9.wdp"/><Relationship Id="rId16" Type="http://schemas.openxmlformats.org/officeDocument/2006/relationships/image" Target="../media/image8.png"/><Relationship Id="rId15" Type="http://schemas.openxmlformats.org/officeDocument/2006/relationships/tags" Target="../tags/tag76.xml"/><Relationship Id="rId14" Type="http://schemas.openxmlformats.org/officeDocument/2006/relationships/tags" Target="../tags/tag75.xml"/><Relationship Id="rId13" Type="http://schemas.openxmlformats.org/officeDocument/2006/relationships/tags" Target="../tags/tag74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tags" Target="../tags/tag116.xml"/><Relationship Id="rId3" Type="http://schemas.openxmlformats.org/officeDocument/2006/relationships/image" Target="../media/image4.png"/><Relationship Id="rId2" Type="http://schemas.openxmlformats.org/officeDocument/2006/relationships/tags" Target="../tags/tag115.xml"/><Relationship Id="rId1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119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tags" Target="../tags/tag118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21.xml"/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tags" Target="../tags/tag120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1.xml"/><Relationship Id="rId5" Type="http://schemas.openxmlformats.org/officeDocument/2006/relationships/tags" Target="../tags/tag123.xml"/><Relationship Id="rId4" Type="http://schemas.openxmlformats.org/officeDocument/2006/relationships/image" Target="../media/image23.png"/><Relationship Id="rId3" Type="http://schemas.openxmlformats.org/officeDocument/2006/relationships/image" Target="../media/image4.png"/><Relationship Id="rId2" Type="http://schemas.openxmlformats.org/officeDocument/2006/relationships/tags" Target="../tags/tag122.xml"/><Relationship Id="rId1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"/>
          <p:cNvPicPr>
            <a:picLocks noChangeAspect="1"/>
          </p:cNvPicPr>
          <p:nvPr/>
        </p:nvPicPr>
        <p:blipFill>
          <a:blip r:embed="rId1">
            <a:alphaModFix amt="47000"/>
          </a:blip>
          <a:stretch>
            <a:fillRect/>
          </a:stretch>
        </p:blipFill>
        <p:spPr>
          <a:xfrm>
            <a:off x="1" y="0"/>
            <a:ext cx="12186603" cy="6858000"/>
          </a:xfrm>
          <a:prstGeom prst="rect">
            <a:avLst/>
          </a:prstGeom>
        </p:spPr>
      </p:pic>
      <p:sp useBgFill="1">
        <p:nvSpPr>
          <p:cNvPr id="77" name="Rectangle: Single Corner Rounded 76"/>
          <p:cNvSpPr/>
          <p:nvPr/>
        </p:nvSpPr>
        <p:spPr>
          <a:xfrm flipH="1">
            <a:off x="6680718" y="1679511"/>
            <a:ext cx="5511282" cy="5178490"/>
          </a:xfrm>
          <a:prstGeom prst="round1Rect">
            <a:avLst>
              <a:gd name="adj" fmla="val 19426"/>
            </a:avLst>
          </a:prstGeom>
          <a:ln>
            <a:noFill/>
          </a:ln>
          <a:effectLst>
            <a:outerShdw blurRad="990600" dist="876300" dir="13500000" sx="93000" sy="93000" algn="br" rotWithShape="0">
              <a:srgbClr val="2F305B">
                <a:alpha val="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297021" y="3946197"/>
            <a:ext cx="4738370" cy="2249170"/>
            <a:chOff x="7297021" y="3946197"/>
            <a:chExt cx="4738370" cy="2249170"/>
          </a:xfrm>
        </p:grpSpPr>
        <p:sp>
          <p:nvSpPr>
            <p:cNvPr id="54" name="TextBox 53"/>
            <p:cNvSpPr txBox="1"/>
            <p:nvPr/>
          </p:nvSpPr>
          <p:spPr>
            <a:xfrm>
              <a:off x="7457676" y="3946197"/>
              <a:ext cx="4577715" cy="22491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Insert video playback, take screenshots, share the current page, change background color, turn on the camera, math tools, teaching resource phet, split-screen painting, desktop, switch between dark and light modes.</a:t>
              </a:r>
              <a:endPara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grpSp>
          <p:nvGrpSpPr>
            <p:cNvPr id="55" name="Group 54"/>
            <p:cNvGrpSpPr/>
            <p:nvPr/>
          </p:nvGrpSpPr>
          <p:grpSpPr>
            <a:xfrm>
              <a:off x="7297021" y="4083643"/>
              <a:ext cx="57686" cy="2005923"/>
              <a:chOff x="1432874" y="4231900"/>
              <a:chExt cx="45719" cy="1589783"/>
            </a:xfrm>
          </p:grpSpPr>
          <p:cxnSp>
            <p:nvCxnSpPr>
              <p:cNvPr id="56" name="Straight Connector 55"/>
              <p:cNvCxnSpPr/>
              <p:nvPr/>
            </p:nvCxnSpPr>
            <p:spPr>
              <a:xfrm>
                <a:off x="1455733" y="4231900"/>
                <a:ext cx="0" cy="1473562"/>
              </a:xfrm>
              <a:prstGeom prst="line">
                <a:avLst/>
              </a:prstGeom>
              <a:ln w="6350">
                <a:solidFill>
                  <a:schemeClr val="bg1">
                    <a:lumMod val="8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Rectangle: Rounded Corners 56"/>
              <p:cNvSpPr/>
              <p:nvPr/>
            </p:nvSpPr>
            <p:spPr>
              <a:xfrm>
                <a:off x="1432874" y="5589440"/>
                <a:ext cx="45719" cy="232243"/>
              </a:xfrm>
              <a:prstGeom prst="roundRect">
                <a:avLst>
                  <a:gd name="adj" fmla="val 50000"/>
                </a:avLst>
              </a:prstGeom>
              <a:solidFill>
                <a:srgbClr val="7608FF"/>
              </a:solidFill>
              <a:ln>
                <a:noFill/>
              </a:ln>
              <a:effectLst>
                <a:outerShdw blurRad="114300" dist="38100" dir="8100000" algn="tr" rotWithShape="0">
                  <a:schemeClr val="accent1">
                    <a:alpha val="25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</p:grpSp>
      <p:grpSp>
        <p:nvGrpSpPr>
          <p:cNvPr id="69" name="Group 68"/>
          <p:cNvGrpSpPr/>
          <p:nvPr/>
        </p:nvGrpSpPr>
        <p:grpSpPr>
          <a:xfrm>
            <a:off x="6285627" y="5300769"/>
            <a:ext cx="788146" cy="788146"/>
            <a:chOff x="5498354" y="1121097"/>
            <a:chExt cx="788146" cy="788146"/>
          </a:xfrm>
        </p:grpSpPr>
        <p:sp>
          <p:nvSpPr>
            <p:cNvPr id="70" name="Rectangle: Rounded Corners 69"/>
            <p:cNvSpPr/>
            <p:nvPr/>
          </p:nvSpPr>
          <p:spPr>
            <a:xfrm>
              <a:off x="5498354" y="1121097"/>
              <a:ext cx="788146" cy="788146"/>
            </a:xfrm>
            <a:prstGeom prst="roundRect">
              <a:avLst>
                <a:gd name="adj" fmla="val 24171"/>
              </a:avLst>
            </a:prstGeom>
            <a:solidFill>
              <a:schemeClr val="bg1">
                <a:alpha val="85000"/>
              </a:schemeClr>
            </a:solidFill>
            <a:ln>
              <a:noFill/>
            </a:ln>
            <a:effectLst>
              <a:outerShdw blurRad="698500" dist="292100" dir="8100000" sx="92000" sy="92000" algn="tr" rotWithShape="0">
                <a:srgbClr val="2F305B">
                  <a:alpha val="2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71" name="Oval 70"/>
            <p:cNvSpPr/>
            <p:nvPr/>
          </p:nvSpPr>
          <p:spPr>
            <a:xfrm>
              <a:off x="5674047" y="1296790"/>
              <a:ext cx="436760" cy="436760"/>
            </a:xfrm>
            <a:prstGeom prst="ellipse">
              <a:avLst/>
            </a:prstGeom>
            <a:gradFill flip="none" rotWithShape="1">
              <a:gsLst>
                <a:gs pos="0">
                  <a:srgbClr val="A86DFF"/>
                </a:gs>
                <a:gs pos="80000">
                  <a:srgbClr val="7608FF"/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330200" dist="152400" dir="8100000" sx="92000" sy="92000" algn="tr" rotWithShape="0">
                <a:srgbClr val="A86DFF">
                  <a:alpha val="3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72" name="Rectangle: Rounded Corners 71"/>
            <p:cNvSpPr/>
            <p:nvPr/>
          </p:nvSpPr>
          <p:spPr>
            <a:xfrm>
              <a:off x="5765427" y="1388170"/>
              <a:ext cx="254000" cy="254000"/>
            </a:xfrm>
            <a:prstGeom prst="roundRect">
              <a:avLst/>
            </a:prstGeom>
            <a:blipFill rotWithShape="1">
              <a:blip r:embed="rId2" cstate="screen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  <a:effectLst>
              <a:outerShdw blurRad="101600" dist="50800" dir="8100000" sx="98000" sy="98000" algn="tr" rotWithShape="0">
                <a:prstClr val="black">
                  <a:alpha val="1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13" name="文本框 12"/>
          <p:cNvSpPr txBox="1"/>
          <p:nvPr>
            <p:custDataLst>
              <p:tags r:id="rId4"/>
            </p:custDataLst>
          </p:nvPr>
        </p:nvSpPr>
        <p:spPr>
          <a:xfrm>
            <a:off x="1539558" y="444183"/>
            <a:ext cx="8017510" cy="8115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25400" tIns="25400" rIns="25400" bIns="25400" numCol="1" spcCol="38100" rtlCol="0" anchor="ctr" forceAA="0">
            <a:noAutofit/>
          </a:bodyPr>
          <a:p>
            <a:pPr>
              <a:lnSpc>
                <a:spcPct val="130000"/>
              </a:lnSpc>
            </a:pPr>
            <a:r>
              <a:rPr lang="en-US" altLang="zh-CN" sz="2250" b="1" dirty="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lt"/>
                <a:sym typeface="微软雅黑" panose="020B0503020204020204" charset="-122"/>
              </a:rPr>
              <a:t>Functions of Umind under Linux system</a:t>
            </a:r>
            <a:endParaRPr lang="en-US" altLang="zh-CN" sz="2250" b="1" dirty="0">
              <a:solidFill>
                <a:schemeClr val="tx1"/>
              </a:solidFill>
              <a:latin typeface="+mj-lt"/>
              <a:ea typeface="微软雅黑" panose="020B0503020204020204" charset="-122"/>
              <a:cs typeface="+mj-lt"/>
              <a:sym typeface="微软雅黑" panose="020B0503020204020204" charset="-122"/>
            </a:endParaRPr>
          </a:p>
        </p:txBody>
      </p:sp>
      <p:pic>
        <p:nvPicPr>
          <p:cNvPr id="17" name="图片 16" descr="2024 产品手册-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1212" y="582297"/>
            <a:ext cx="535305" cy="535305"/>
          </a:xfrm>
          <a:prstGeom prst="rect">
            <a:avLst/>
          </a:prstGeom>
        </p:spPr>
      </p:pic>
      <p:pic>
        <p:nvPicPr>
          <p:cNvPr id="5" name="图片 4" descr="p13.1 3588"/>
          <p:cNvPicPr>
            <a:picLocks noChangeAspect="1"/>
          </p:cNvPicPr>
          <p:nvPr/>
        </p:nvPicPr>
        <p:blipFill>
          <a:blip r:embed="rId6"/>
          <a:srcRect t="450"/>
          <a:stretch>
            <a:fillRect/>
          </a:stretch>
        </p:blipFill>
        <p:spPr>
          <a:xfrm>
            <a:off x="958850" y="2072005"/>
            <a:ext cx="5202555" cy="3228975"/>
          </a:xfrm>
          <a:prstGeom prst="rect">
            <a:avLst/>
          </a:prstGeom>
          <a:effectLst>
            <a:outerShdw blurRad="368300" dir="5400000" algn="ctr" rotWithShape="0">
              <a:srgbClr val="BEBEBE">
                <a:alpha val="100000"/>
              </a:srgbClr>
            </a:outerShdw>
          </a:effec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57440" y="1927225"/>
            <a:ext cx="3463925" cy="19126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6000" decel="9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mph" presetSubtype="0" accel="5000" decel="95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50" fill="hold"/>
                                        <p:tgtEl>
                                          <p:spTgt spid="7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41000" decel="59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" dur="2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 bldLvl="0" animBg="1"/>
      <p:bldP spid="77" grpId="1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1"/>
          <p:cNvPicPr>
            <a:picLocks noChangeAspect="1"/>
          </p:cNvPicPr>
          <p:nvPr/>
        </p:nvPicPr>
        <p:blipFill>
          <a:blip r:embed="rId1">
            <a:alphaModFix amt="47000"/>
          </a:blip>
          <a:stretch>
            <a:fillRect/>
          </a:stretch>
        </p:blipFill>
        <p:spPr>
          <a:xfrm>
            <a:off x="1" y="0"/>
            <a:ext cx="12186603" cy="6858000"/>
          </a:xfrm>
          <a:prstGeom prst="rect">
            <a:avLst/>
          </a:prstGeom>
        </p:spPr>
      </p:pic>
      <p:pic>
        <p:nvPicPr>
          <p:cNvPr id="10" name="图片占位符 8" descr="D:/下载临时存放/系统.png系统"/>
          <p:cNvPicPr>
            <a:picLocks noGrp="1" noChangeAspect="1"/>
          </p:cNvPicPr>
          <p:nvPr>
            <p:custDataLst>
              <p:tags r:id="rId2"/>
            </p:custDataLst>
          </p:nvPr>
        </p:nvPicPr>
        <p:blipFill>
          <a:blip r:embed="rId3"/>
          <a:srcRect l="40221" t="1134" r="44097" b="71916"/>
          <a:stretch>
            <a:fillRect/>
          </a:stretch>
        </p:blipFill>
        <p:spPr>
          <a:xfrm>
            <a:off x="7002780" y="1783715"/>
            <a:ext cx="3397250" cy="3397250"/>
          </a:xfrm>
          <a:custGeom>
            <a:avLst/>
            <a:gdLst>
              <a:gd name="connsiteX0" fmla="*/ 1666875 w 3333750"/>
              <a:gd name="connsiteY0" fmla="*/ 0 h 3333750"/>
              <a:gd name="connsiteX1" fmla="*/ 3333750 w 3333750"/>
              <a:gd name="connsiteY1" fmla="*/ 1666875 h 3333750"/>
              <a:gd name="connsiteX2" fmla="*/ 1666875 w 3333750"/>
              <a:gd name="connsiteY2" fmla="*/ 3333750 h 3333750"/>
              <a:gd name="connsiteX3" fmla="*/ 0 w 3333750"/>
              <a:gd name="connsiteY3" fmla="*/ 1666875 h 3333750"/>
              <a:gd name="connsiteX4" fmla="*/ 1666875 w 3333750"/>
              <a:gd name="connsiteY4" fmla="*/ 0 h 3333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33750" h="3333750">
                <a:moveTo>
                  <a:pt x="1666875" y="0"/>
                </a:moveTo>
                <a:cubicBezTo>
                  <a:pt x="2587465" y="0"/>
                  <a:pt x="3333750" y="746285"/>
                  <a:pt x="3333750" y="1666875"/>
                </a:cubicBezTo>
                <a:cubicBezTo>
                  <a:pt x="3333750" y="2587465"/>
                  <a:pt x="2587465" y="3333750"/>
                  <a:pt x="1666875" y="3333750"/>
                </a:cubicBezTo>
                <a:cubicBezTo>
                  <a:pt x="746285" y="3333750"/>
                  <a:pt x="0" y="2587465"/>
                  <a:pt x="0" y="1666875"/>
                </a:cubicBezTo>
                <a:cubicBezTo>
                  <a:pt x="0" y="746285"/>
                  <a:pt x="746285" y="0"/>
                  <a:pt x="1666875" y="0"/>
                </a:cubicBezTo>
                <a:close/>
              </a:path>
            </a:pathLst>
          </a:custGeom>
          <a:solidFill>
            <a:srgbClr val="FAFAFA">
              <a:alpha val="10000"/>
            </a:srgbClr>
          </a:solidFill>
        </p:spPr>
      </p:pic>
      <p:grpSp>
        <p:nvGrpSpPr>
          <p:cNvPr id="11" name="Group 114"/>
          <p:cNvGrpSpPr/>
          <p:nvPr>
            <p:custDataLst>
              <p:tags r:id="rId4"/>
            </p:custDataLst>
          </p:nvPr>
        </p:nvGrpSpPr>
        <p:grpSpPr>
          <a:xfrm>
            <a:off x="5868670" y="1061341"/>
            <a:ext cx="5194300" cy="5125842"/>
            <a:chOff x="3580485" y="833005"/>
            <a:chExt cx="5309246" cy="5239107"/>
          </a:xfrm>
        </p:grpSpPr>
        <p:sp>
          <p:nvSpPr>
            <p:cNvPr id="12" name="Arc 111"/>
            <p:cNvSpPr/>
            <p:nvPr>
              <p:custDataLst>
                <p:tags r:id="rId5"/>
              </p:custDataLst>
            </p:nvPr>
          </p:nvSpPr>
          <p:spPr>
            <a:xfrm flipV="1">
              <a:off x="3580485" y="913485"/>
              <a:ext cx="5031030" cy="5031030"/>
            </a:xfrm>
            <a:prstGeom prst="arc">
              <a:avLst>
                <a:gd name="adj1" fmla="val 15387491"/>
                <a:gd name="adj2" fmla="val 18784865"/>
              </a:avLst>
            </a:prstGeom>
            <a:noFill/>
            <a:ln w="38100" cap="flat" cmpd="sng" algn="ctr">
              <a:solidFill>
                <a:srgbClr val="03B1F0"/>
              </a:solidFill>
              <a:prstDash val="dash"/>
              <a:miter lim="800000"/>
              <a:headEnd type="none" w="lg" len="lg"/>
              <a:tailEnd type="none" w="lg" len="lg"/>
            </a:ln>
            <a:effectLst>
              <a:outerShdw blurRad="101600" dist="342900" dir="2700000" sx="90000" sy="90000" algn="tl" rotWithShape="0">
                <a:srgbClr val="03B1F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4" name="Arc 112"/>
            <p:cNvSpPr/>
            <p:nvPr>
              <p:custDataLst>
                <p:tags r:id="rId6"/>
              </p:custDataLst>
            </p:nvPr>
          </p:nvSpPr>
          <p:spPr>
            <a:xfrm flipV="1">
              <a:off x="3858701" y="1041082"/>
              <a:ext cx="5031030" cy="5031030"/>
            </a:xfrm>
            <a:prstGeom prst="arc">
              <a:avLst>
                <a:gd name="adj1" fmla="val 20338962"/>
                <a:gd name="adj2" fmla="val 405863"/>
              </a:avLst>
            </a:prstGeom>
            <a:noFill/>
            <a:ln w="38100" cap="flat" cmpd="sng" algn="ctr">
              <a:solidFill>
                <a:srgbClr val="F7627B"/>
              </a:solidFill>
              <a:prstDash val="dash"/>
              <a:miter lim="800000"/>
              <a:headEnd type="none" w="lg" len="lg"/>
              <a:tailEnd type="none" w="lg" len="lg"/>
            </a:ln>
            <a:effectLst>
              <a:outerShdw blurRad="101600" dist="342900" dir="2700000" sx="90000" sy="90000" algn="tl" rotWithShape="0">
                <a:srgbClr val="F7627B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15" name="Arc 113"/>
            <p:cNvSpPr/>
            <p:nvPr>
              <p:custDataLst>
                <p:tags r:id="rId7"/>
              </p:custDataLst>
            </p:nvPr>
          </p:nvSpPr>
          <p:spPr>
            <a:xfrm flipV="1">
              <a:off x="3675896" y="833005"/>
              <a:ext cx="5031030" cy="5031030"/>
            </a:xfrm>
            <a:prstGeom prst="arc">
              <a:avLst>
                <a:gd name="adj1" fmla="val 2342296"/>
                <a:gd name="adj2" fmla="val 3915899"/>
              </a:avLst>
            </a:prstGeom>
            <a:noFill/>
            <a:ln w="38100" cap="flat" cmpd="sng" algn="ctr">
              <a:solidFill>
                <a:srgbClr val="7F6CFC"/>
              </a:solidFill>
              <a:prstDash val="dash"/>
              <a:miter lim="800000"/>
              <a:headEnd type="none" w="lg" len="lg"/>
              <a:tailEnd type="none" w="lg" len="lg"/>
            </a:ln>
            <a:effectLst>
              <a:outerShdw blurRad="101600" dist="342900" dir="2700000" sx="90000" sy="90000" algn="tl" rotWithShape="0">
                <a:srgbClr val="7F6CFC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Text" lastClr="000000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35" name="Group 1"/>
          <p:cNvGrpSpPr/>
          <p:nvPr>
            <p:custDataLst>
              <p:tags r:id="rId8"/>
            </p:custDataLst>
          </p:nvPr>
        </p:nvGrpSpPr>
        <p:grpSpPr>
          <a:xfrm>
            <a:off x="10045700" y="4685665"/>
            <a:ext cx="1444625" cy="1398270"/>
            <a:chOff x="6516911" y="4441284"/>
            <a:chExt cx="2083302" cy="2015404"/>
          </a:xfrm>
        </p:grpSpPr>
        <p:grpSp>
          <p:nvGrpSpPr>
            <p:cNvPr id="36" name="Group 89"/>
            <p:cNvGrpSpPr/>
            <p:nvPr/>
          </p:nvGrpSpPr>
          <p:grpSpPr>
            <a:xfrm>
              <a:off x="6550861" y="4441284"/>
              <a:ext cx="2015404" cy="2015404"/>
              <a:chOff x="4641481" y="1355409"/>
              <a:chExt cx="1934188" cy="1934188"/>
            </a:xfrm>
          </p:grpSpPr>
          <p:sp>
            <p:nvSpPr>
              <p:cNvPr id="37" name="Oval 91"/>
              <p:cNvSpPr/>
              <p:nvPr>
                <p:custDataLst>
                  <p:tags r:id="rId9"/>
                </p:custDataLst>
              </p:nvPr>
            </p:nvSpPr>
            <p:spPr>
              <a:xfrm>
                <a:off x="4641481" y="1355409"/>
                <a:ext cx="1934188" cy="1934188"/>
              </a:xfrm>
              <a:prstGeom prst="ellipse">
                <a:avLst/>
              </a:prstGeom>
              <a:solidFill>
                <a:srgbClr val="79E1FF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04800" dist="114300" dir="8100000" algn="tr" rotWithShape="0">
                  <a:srgbClr val="79E1FF">
                    <a:alpha val="4000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en-US" sz="240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38" name="Oval 92"/>
              <p:cNvSpPr/>
              <p:nvPr>
                <p:custDataLst>
                  <p:tags r:id="rId10"/>
                </p:custDataLst>
              </p:nvPr>
            </p:nvSpPr>
            <p:spPr>
              <a:xfrm>
                <a:off x="4754556" y="1468485"/>
                <a:ext cx="1708037" cy="1708036"/>
              </a:xfrm>
              <a:prstGeom prst="ellipse">
                <a:avLst/>
              </a:prstGeom>
              <a:gradFill flip="none" rotWithShape="1">
                <a:gsLst>
                  <a:gs pos="0">
                    <a:srgbClr val="7AE2FC"/>
                  </a:gs>
                  <a:gs pos="80000">
                    <a:srgbClr val="03B1F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863600" dist="812800" dir="8100000" sx="93000" sy="93000" algn="tr" rotWithShape="0">
                  <a:srgbClr val="03B1F0">
                    <a:alpha val="30000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en-US" sz="240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sp>
          <p:nvSpPr>
            <p:cNvPr id="39" name="TextBox 90"/>
            <p:cNvSpPr txBox="1"/>
            <p:nvPr>
              <p:custDataLst>
                <p:tags r:id="rId11"/>
              </p:custDataLst>
            </p:nvPr>
          </p:nvSpPr>
          <p:spPr>
            <a:xfrm>
              <a:off x="6516911" y="5188001"/>
              <a:ext cx="2083302" cy="6635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RedHat</a:t>
              </a:r>
              <a:endParaRPr lang="en-US" altLang="zh-CN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0" name="Group 142"/>
          <p:cNvGrpSpPr/>
          <p:nvPr>
            <p:custDataLst>
              <p:tags r:id="rId12"/>
            </p:custDataLst>
          </p:nvPr>
        </p:nvGrpSpPr>
        <p:grpSpPr>
          <a:xfrm>
            <a:off x="9428480" y="5464810"/>
            <a:ext cx="722630" cy="722630"/>
            <a:chOff x="5498354" y="1121097"/>
            <a:chExt cx="788146" cy="788146"/>
          </a:xfrm>
        </p:grpSpPr>
        <p:sp>
          <p:nvSpPr>
            <p:cNvPr id="41" name="Rectangle: Rounded Corners 143"/>
            <p:cNvSpPr/>
            <p:nvPr>
              <p:custDataLst>
                <p:tags r:id="rId13"/>
              </p:custDataLst>
            </p:nvPr>
          </p:nvSpPr>
          <p:spPr>
            <a:xfrm>
              <a:off x="5498354" y="1121097"/>
              <a:ext cx="788146" cy="788146"/>
            </a:xfrm>
            <a:prstGeom prst="roundRect">
              <a:avLst>
                <a:gd name="adj" fmla="val 24171"/>
              </a:avLst>
            </a:prstGeom>
            <a:solidFill>
              <a:sysClr val="window" lastClr="FFFFFF">
                <a:alpha val="8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98500" dist="292100" dir="8100000" sx="92000" sy="92000" algn="tr" rotWithShape="0">
                <a:srgbClr val="2F305B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2" name="Oval 144"/>
            <p:cNvSpPr/>
            <p:nvPr>
              <p:custDataLst>
                <p:tags r:id="rId14"/>
              </p:custDataLst>
            </p:nvPr>
          </p:nvSpPr>
          <p:spPr>
            <a:xfrm>
              <a:off x="5606466" y="1229209"/>
              <a:ext cx="571923" cy="571923"/>
            </a:xfrm>
            <a:prstGeom prst="ellipse">
              <a:avLst/>
            </a:prstGeom>
            <a:gradFill flip="none" rotWithShape="1">
              <a:gsLst>
                <a:gs pos="0">
                  <a:srgbClr val="6AF6FE"/>
                </a:gs>
                <a:gs pos="80000">
                  <a:srgbClr val="03B1F0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miter lim="800000"/>
            </a:ln>
            <a:effectLst>
              <a:outerShdw blurRad="330200" dist="152400" dir="8100000" sx="92000" sy="92000" algn="tr" rotWithShape="0">
                <a:srgbClr val="79E1FF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43" name="Rectangle: Rounded Corners 145"/>
            <p:cNvSpPr/>
            <p:nvPr>
              <p:custDataLst>
                <p:tags r:id="rId15"/>
              </p:custDataLst>
            </p:nvPr>
          </p:nvSpPr>
          <p:spPr>
            <a:xfrm>
              <a:off x="5677616" y="1300359"/>
              <a:ext cx="429624" cy="429624"/>
            </a:xfrm>
            <a:prstGeom prst="roundRect">
              <a:avLst/>
            </a:prstGeom>
            <a:blipFill rotWithShape="1">
              <a:blip r:embed="rId16" cstate="screen"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101600" dist="50800" dir="8100000" sx="98000" sy="98000" algn="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6938645" y="2761615"/>
            <a:ext cx="3373120" cy="1862455"/>
          </a:xfrm>
          <a:prstGeom prst="rect">
            <a:avLst/>
          </a:prstGeom>
        </p:spPr>
      </p:pic>
      <p:grpSp>
        <p:nvGrpSpPr>
          <p:cNvPr id="16" name="Group 3"/>
          <p:cNvGrpSpPr/>
          <p:nvPr>
            <p:custDataLst>
              <p:tags r:id="rId20"/>
            </p:custDataLst>
          </p:nvPr>
        </p:nvGrpSpPr>
        <p:grpSpPr>
          <a:xfrm>
            <a:off x="10179685" y="1833245"/>
            <a:ext cx="1471295" cy="1421130"/>
            <a:chOff x="6060284" y="1994153"/>
            <a:chExt cx="2086422" cy="2015404"/>
          </a:xfrm>
        </p:grpSpPr>
        <p:grpSp>
          <p:nvGrpSpPr>
            <p:cNvPr id="18" name="Group 84"/>
            <p:cNvGrpSpPr/>
            <p:nvPr/>
          </p:nvGrpSpPr>
          <p:grpSpPr>
            <a:xfrm>
              <a:off x="6060284" y="1994153"/>
              <a:ext cx="2015404" cy="2015404"/>
              <a:chOff x="3156004" y="2190697"/>
              <a:chExt cx="1934188" cy="1934188"/>
            </a:xfrm>
          </p:grpSpPr>
          <p:sp>
            <p:nvSpPr>
              <p:cNvPr id="19" name="Oval 86"/>
              <p:cNvSpPr/>
              <p:nvPr>
                <p:custDataLst>
                  <p:tags r:id="rId21"/>
                </p:custDataLst>
              </p:nvPr>
            </p:nvSpPr>
            <p:spPr>
              <a:xfrm>
                <a:off x="3156004" y="2190697"/>
                <a:ext cx="1934188" cy="1934188"/>
              </a:xfrm>
              <a:prstGeom prst="ellipse">
                <a:avLst/>
              </a:prstGeom>
              <a:solidFill>
                <a:srgbClr val="F7627B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04800" dist="114300" dir="8100000" algn="tr" rotWithShape="0">
                  <a:srgbClr val="F7627B">
                    <a:alpha val="4000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en-US" sz="240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20" name="Oval 87"/>
              <p:cNvSpPr/>
              <p:nvPr>
                <p:custDataLst>
                  <p:tags r:id="rId22"/>
                </p:custDataLst>
              </p:nvPr>
            </p:nvSpPr>
            <p:spPr>
              <a:xfrm>
                <a:off x="3338853" y="2373682"/>
                <a:ext cx="1568490" cy="1568218"/>
              </a:xfrm>
              <a:prstGeom prst="ellipse">
                <a:avLst/>
              </a:prstGeom>
              <a:gradFill>
                <a:gsLst>
                  <a:gs pos="0">
                    <a:srgbClr val="F7627B">
                      <a:lumMod val="60000"/>
                      <a:lumOff val="40000"/>
                    </a:srgbClr>
                  </a:gs>
                  <a:gs pos="80000">
                    <a:srgbClr val="F7627B"/>
                  </a:gs>
                </a:gsLst>
                <a:path path="circle">
                  <a:fillToRect t="100000" r="10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863600" dist="812800" dir="8100000" sx="93000" sy="93000" algn="tr" rotWithShape="0">
                  <a:srgbClr val="F7627B">
                    <a:alpha val="30000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en-US" sz="240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sp>
          <p:nvSpPr>
            <p:cNvPr id="21" name="TextBox 85"/>
            <p:cNvSpPr txBox="1"/>
            <p:nvPr>
              <p:custDataLst>
                <p:tags r:id="rId23"/>
              </p:custDataLst>
            </p:nvPr>
          </p:nvSpPr>
          <p:spPr>
            <a:xfrm>
              <a:off x="6063404" y="2716582"/>
              <a:ext cx="2083302" cy="652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Debian</a:t>
              </a:r>
              <a:endParaRPr lang="en-US" altLang="zh-CN" sz="24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44" name="组合 43"/>
          <p:cNvGrpSpPr/>
          <p:nvPr>
            <p:custDataLst>
              <p:tags r:id="rId24"/>
            </p:custDataLst>
          </p:nvPr>
        </p:nvGrpSpPr>
        <p:grpSpPr>
          <a:xfrm>
            <a:off x="7837805" y="515620"/>
            <a:ext cx="1548765" cy="1499870"/>
            <a:chOff x="9788" y="3178"/>
            <a:chExt cx="2645" cy="2561"/>
          </a:xfrm>
        </p:grpSpPr>
        <p:grpSp>
          <p:nvGrpSpPr>
            <p:cNvPr id="23" name="Group 94"/>
            <p:cNvGrpSpPr/>
            <p:nvPr>
              <p:custDataLst>
                <p:tags r:id="rId25"/>
              </p:custDataLst>
            </p:nvPr>
          </p:nvGrpSpPr>
          <p:grpSpPr>
            <a:xfrm rot="0">
              <a:off x="9872" y="3178"/>
              <a:ext cx="2561" cy="2561"/>
              <a:chOff x="5042897" y="917865"/>
              <a:chExt cx="1934188" cy="1934188"/>
            </a:xfrm>
          </p:grpSpPr>
          <p:sp>
            <p:nvSpPr>
              <p:cNvPr id="24" name="Oval 96"/>
              <p:cNvSpPr/>
              <p:nvPr>
                <p:custDataLst>
                  <p:tags r:id="rId26"/>
                </p:custDataLst>
              </p:nvPr>
            </p:nvSpPr>
            <p:spPr>
              <a:xfrm>
                <a:off x="5042897" y="917865"/>
                <a:ext cx="1934188" cy="1934188"/>
              </a:xfrm>
              <a:prstGeom prst="ellipse">
                <a:avLst/>
              </a:prstGeom>
              <a:solidFill>
                <a:srgbClr val="7F6CFC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04800" dist="114300" dir="8100000" algn="tr" rotWithShape="0">
                  <a:srgbClr val="7F6CFC">
                    <a:alpha val="4000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25" name="Oval 97"/>
              <p:cNvSpPr/>
              <p:nvPr>
                <p:custDataLst>
                  <p:tags r:id="rId27"/>
                </p:custDataLst>
              </p:nvPr>
            </p:nvSpPr>
            <p:spPr>
              <a:xfrm>
                <a:off x="5205191" y="1080299"/>
                <a:ext cx="1609599" cy="1609320"/>
              </a:xfrm>
              <a:prstGeom prst="ellipse">
                <a:avLst/>
              </a:prstGeom>
              <a:gradFill flip="none" rotWithShape="1">
                <a:gsLst>
                  <a:gs pos="0">
                    <a:srgbClr val="7F6CFC">
                      <a:lumMod val="60000"/>
                      <a:lumOff val="40000"/>
                    </a:srgbClr>
                  </a:gs>
                  <a:gs pos="80000">
                    <a:srgbClr val="7F6CFC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863600" dist="812800" dir="8100000" sx="93000" sy="93000" algn="tr" rotWithShape="0">
                  <a:srgbClr val="7F6CFC">
                    <a:alpha val="30000"/>
                  </a:srgbClr>
                </a:outerShdw>
              </a:effectLst>
            </p:spPr>
            <p:txBody>
              <a:bodyPr rtlCol="0" anchor="ctr"/>
              <a:lstStyle/>
              <a:p>
                <a:pPr algn="ctr"/>
                <a:endParaRPr lang="en-US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sp>
          <p:nvSpPr>
            <p:cNvPr id="26" name="TextBox 95"/>
            <p:cNvSpPr txBox="1"/>
            <p:nvPr>
              <p:custDataLst>
                <p:tags r:id="rId28"/>
              </p:custDataLst>
            </p:nvPr>
          </p:nvSpPr>
          <p:spPr>
            <a:xfrm>
              <a:off x="9788" y="4023"/>
              <a:ext cx="2644" cy="7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altLang="zh-CN" sz="240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Ubuntu</a:t>
              </a:r>
              <a:endParaRPr lang="en-US" altLang="zh-CN" sz="24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27" name="Group 134"/>
          <p:cNvGrpSpPr/>
          <p:nvPr>
            <p:custDataLst>
              <p:tags r:id="rId29"/>
            </p:custDataLst>
          </p:nvPr>
        </p:nvGrpSpPr>
        <p:grpSpPr>
          <a:xfrm>
            <a:off x="11062970" y="1117600"/>
            <a:ext cx="902335" cy="902335"/>
            <a:chOff x="5498354" y="1121097"/>
            <a:chExt cx="788146" cy="788146"/>
          </a:xfrm>
        </p:grpSpPr>
        <p:sp>
          <p:nvSpPr>
            <p:cNvPr id="28" name="Rectangle: Rounded Corners 135"/>
            <p:cNvSpPr/>
            <p:nvPr>
              <p:custDataLst>
                <p:tags r:id="rId30"/>
              </p:custDataLst>
            </p:nvPr>
          </p:nvSpPr>
          <p:spPr>
            <a:xfrm>
              <a:off x="5498354" y="1121097"/>
              <a:ext cx="788146" cy="788146"/>
            </a:xfrm>
            <a:prstGeom prst="roundRect">
              <a:avLst>
                <a:gd name="adj" fmla="val 24171"/>
              </a:avLst>
            </a:prstGeom>
            <a:solidFill>
              <a:sysClr val="window" lastClr="FFFFFF">
                <a:alpha val="8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98500" dist="292100" dir="8100000" sx="92000" sy="92000" algn="tr" rotWithShape="0">
                <a:srgbClr val="2F305B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29" name="Oval 136"/>
            <p:cNvSpPr/>
            <p:nvPr>
              <p:custDataLst>
                <p:tags r:id="rId31"/>
              </p:custDataLst>
            </p:nvPr>
          </p:nvSpPr>
          <p:spPr>
            <a:xfrm>
              <a:off x="5624185" y="1246928"/>
              <a:ext cx="536485" cy="536485"/>
            </a:xfrm>
            <a:prstGeom prst="ellipse">
              <a:avLst/>
            </a:prstGeom>
            <a:gradFill flip="none" rotWithShape="1">
              <a:gsLst>
                <a:gs pos="0">
                  <a:srgbClr val="F7627B">
                    <a:lumMod val="60000"/>
                    <a:lumOff val="40000"/>
                  </a:srgbClr>
                </a:gs>
                <a:gs pos="80000">
                  <a:srgbClr val="F7627B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miter lim="800000"/>
            </a:ln>
            <a:effectLst>
              <a:outerShdw blurRad="330200" dist="152400" dir="8100000" sx="92000" sy="92000" algn="tr" rotWithShape="0">
                <a:srgbClr val="F7627B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0" name="Rectangle: Rounded Corners 137"/>
            <p:cNvSpPr/>
            <p:nvPr>
              <p:custDataLst>
                <p:tags r:id="rId32"/>
              </p:custDataLst>
            </p:nvPr>
          </p:nvSpPr>
          <p:spPr>
            <a:xfrm>
              <a:off x="5686066" y="1308809"/>
              <a:ext cx="412723" cy="412723"/>
            </a:xfrm>
            <a:prstGeom prst="roundRect">
              <a:avLst/>
            </a:prstGeom>
            <a:blipFill rotWithShape="1">
              <a:blip r:embed="rId33" cstate="screen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101600" dist="50800" dir="8100000" sx="98000" sy="98000" algn="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31" name="Group 138"/>
          <p:cNvGrpSpPr/>
          <p:nvPr>
            <p:custDataLst>
              <p:tags r:id="rId35"/>
            </p:custDataLst>
          </p:nvPr>
        </p:nvGrpSpPr>
        <p:grpSpPr>
          <a:xfrm>
            <a:off x="7305040" y="173990"/>
            <a:ext cx="817245" cy="817245"/>
            <a:chOff x="5498354" y="1121097"/>
            <a:chExt cx="788146" cy="788146"/>
          </a:xfrm>
        </p:grpSpPr>
        <p:sp>
          <p:nvSpPr>
            <p:cNvPr id="32" name="Rectangle: Rounded Corners 139"/>
            <p:cNvSpPr/>
            <p:nvPr>
              <p:custDataLst>
                <p:tags r:id="rId36"/>
              </p:custDataLst>
            </p:nvPr>
          </p:nvSpPr>
          <p:spPr>
            <a:xfrm>
              <a:off x="5498354" y="1121097"/>
              <a:ext cx="788146" cy="788146"/>
            </a:xfrm>
            <a:prstGeom prst="roundRect">
              <a:avLst>
                <a:gd name="adj" fmla="val 24171"/>
              </a:avLst>
            </a:prstGeom>
            <a:solidFill>
              <a:sysClr val="window" lastClr="FFFFFF">
                <a:alpha val="8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98500" dist="292100" dir="8100000" sx="92000" sy="92000" algn="tr" rotWithShape="0">
                <a:srgbClr val="2F305B">
                  <a:alpha val="20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3" name="Oval 140"/>
            <p:cNvSpPr/>
            <p:nvPr>
              <p:custDataLst>
                <p:tags r:id="rId37"/>
              </p:custDataLst>
            </p:nvPr>
          </p:nvSpPr>
          <p:spPr>
            <a:xfrm>
              <a:off x="5617030" y="1239773"/>
              <a:ext cx="550795" cy="550795"/>
            </a:xfrm>
            <a:prstGeom prst="ellipse">
              <a:avLst/>
            </a:prstGeom>
            <a:gradFill flip="none" rotWithShape="1">
              <a:gsLst>
                <a:gs pos="0">
                  <a:srgbClr val="7F6CFC">
                    <a:lumMod val="60000"/>
                    <a:lumOff val="40000"/>
                  </a:srgbClr>
                </a:gs>
                <a:gs pos="80000">
                  <a:srgbClr val="7F6CFC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miter lim="800000"/>
            </a:ln>
            <a:effectLst>
              <a:outerShdw blurRad="330200" dist="152400" dir="8100000" sx="92000" sy="92000" algn="tr" rotWithShape="0">
                <a:srgbClr val="7F6CFC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34" name="Rectangle: Rounded Corners 141"/>
            <p:cNvSpPr/>
            <p:nvPr>
              <p:custDataLst>
                <p:tags r:id="rId38"/>
              </p:custDataLst>
            </p:nvPr>
          </p:nvSpPr>
          <p:spPr>
            <a:xfrm>
              <a:off x="5725651" y="1348394"/>
              <a:ext cx="333553" cy="333553"/>
            </a:xfrm>
            <a:prstGeom prst="roundRect">
              <a:avLst/>
            </a:prstGeom>
            <a:blipFill rotWithShape="1">
              <a:blip r:embed="rId39" cstate="screen">
                <a:extLst>
                  <a:ext uri="{BEBA8EAE-BF5A-486C-A8C5-ECC9F3942E4B}">
                    <a14:imgProps xmlns:a14="http://schemas.microsoft.com/office/drawing/2010/main">
                      <a14:imgLayer r:embed="rId40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101600" dist="50800" dir="8100000" sx="98000" sy="98000" algn="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lstStyle/>
            <a:p>
              <a:pPr algn="ctr"/>
              <a:endParaRPr lang="en-US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46" name="TextBox 53"/>
          <p:cNvSpPr txBox="1"/>
          <p:nvPr/>
        </p:nvSpPr>
        <p:spPr>
          <a:xfrm>
            <a:off x="756285" y="4335145"/>
            <a:ext cx="4517390" cy="16484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3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rPr>
              <a:t>This operating system supports a Linux-compatible environment and can run mainstream Linux distributions such as Astra,Rosa,Ubuntu, Debian, and RedHat</a:t>
            </a:r>
            <a:endParaRPr lang="en-US" altLang="zh-CN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732790" y="3340100"/>
            <a:ext cx="4540885" cy="73088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en-US" altLang="zh-CN" sz="3200" b="1" dirty="0">
                <a:solidFill>
                  <a:srgbClr val="780CFF"/>
                </a:solidFill>
                <a:latin typeface="+mj-lt"/>
                <a:ea typeface="微软雅黑" panose="020B0503020204020204" charset="-122"/>
                <a:cs typeface="+mj-lt"/>
                <a:sym typeface="微软雅黑" panose="020B0503020204020204" charset="-122"/>
              </a:rPr>
              <a:t>Linux-compatible OS</a:t>
            </a:r>
            <a:endParaRPr lang="en-US" altLang="zh-CN" sz="3200" b="1" dirty="0">
              <a:solidFill>
                <a:srgbClr val="780CFF"/>
              </a:solidFill>
              <a:latin typeface="+mj-lt"/>
              <a:ea typeface="微软雅黑" panose="020B0503020204020204" charset="-122"/>
              <a:cs typeface="+mj-lt"/>
              <a:sym typeface="微软雅黑" panose="020B0503020204020204" charset="-122"/>
            </a:endParaRPr>
          </a:p>
        </p:txBody>
      </p:sp>
      <p:sp>
        <p:nvSpPr>
          <p:cNvPr id="9" name="Arc 111"/>
          <p:cNvSpPr/>
          <p:nvPr>
            <p:custDataLst>
              <p:tags r:id="rId41"/>
            </p:custDataLst>
          </p:nvPr>
        </p:nvSpPr>
        <p:spPr>
          <a:xfrm flipV="1">
            <a:off x="5890260" y="1141730"/>
            <a:ext cx="4922520" cy="4922520"/>
          </a:xfrm>
          <a:prstGeom prst="arc">
            <a:avLst>
              <a:gd name="adj1" fmla="val 10157807"/>
              <a:gd name="adj2" fmla="val 12887746"/>
            </a:avLst>
          </a:prstGeom>
          <a:noFill/>
          <a:ln w="38100" cap="flat" cmpd="sng" algn="ctr">
            <a:solidFill>
              <a:srgbClr val="F7627C"/>
            </a:solidFill>
            <a:prstDash val="dash"/>
            <a:miter lim="800000"/>
            <a:headEnd type="none" w="lg" len="lg"/>
            <a:tailEnd type="none" w="lg" len="lg"/>
          </a:ln>
          <a:effectLst>
            <a:outerShdw blurRad="101600" dist="342900" dir="2700000" sx="90000" sy="90000" algn="tl" rotWithShape="0">
              <a:srgbClr val="F7627C">
                <a:alpha val="30000"/>
              </a:srgbClr>
            </a:outerShdw>
          </a:effectLst>
        </p:spPr>
        <p:txBody>
          <a:bodyPr rtlCol="0" anchor="ctr"/>
          <a:p>
            <a:pPr algn="ctr"/>
            <a:endParaRPr lang="en-US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  <p:grpSp>
        <p:nvGrpSpPr>
          <p:cNvPr id="47" name="组合 46"/>
          <p:cNvGrpSpPr/>
          <p:nvPr>
            <p:custDataLst>
              <p:tags r:id="rId42"/>
            </p:custDataLst>
          </p:nvPr>
        </p:nvGrpSpPr>
        <p:grpSpPr>
          <a:xfrm>
            <a:off x="5532755" y="1762125"/>
            <a:ext cx="1394295" cy="1358265"/>
            <a:chOff x="9788" y="3178"/>
            <a:chExt cx="2645" cy="2575"/>
          </a:xfrm>
        </p:grpSpPr>
        <p:grpSp>
          <p:nvGrpSpPr>
            <p:cNvPr id="48" name="Group 94"/>
            <p:cNvGrpSpPr/>
            <p:nvPr>
              <p:custDataLst>
                <p:tags r:id="rId43"/>
              </p:custDataLst>
            </p:nvPr>
          </p:nvGrpSpPr>
          <p:grpSpPr>
            <a:xfrm rot="0">
              <a:off x="9872" y="3178"/>
              <a:ext cx="2561" cy="2575"/>
              <a:chOff x="5042897" y="917865"/>
              <a:chExt cx="1933952" cy="1945100"/>
            </a:xfrm>
          </p:grpSpPr>
          <p:sp>
            <p:nvSpPr>
              <p:cNvPr id="49" name="Oval 96"/>
              <p:cNvSpPr/>
              <p:nvPr>
                <p:custDataLst>
                  <p:tags r:id="rId44"/>
                </p:custDataLst>
              </p:nvPr>
            </p:nvSpPr>
            <p:spPr>
              <a:xfrm>
                <a:off x="5042897" y="917865"/>
                <a:ext cx="1933952" cy="1945100"/>
              </a:xfrm>
              <a:prstGeom prst="ellipse">
                <a:avLst/>
              </a:prstGeom>
              <a:solidFill>
                <a:srgbClr val="79E1FF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04800" dist="114300" dir="8100000" algn="tr" rotWithShape="0">
                  <a:srgbClr val="79E1FF">
                    <a:alpha val="4000"/>
                  </a:srgbClr>
                </a:outerShdw>
              </a:effectLst>
            </p:spPr>
            <p:txBody>
              <a:bodyPr rtlCol="0" anchor="ctr"/>
              <a:p>
                <a:pPr algn="ctr"/>
                <a:endParaRPr lang="en-US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50" name="Oval 97"/>
              <p:cNvSpPr/>
              <p:nvPr>
                <p:custDataLst>
                  <p:tags r:id="rId45"/>
                </p:custDataLst>
              </p:nvPr>
            </p:nvSpPr>
            <p:spPr>
              <a:xfrm>
                <a:off x="5205191" y="1080299"/>
                <a:ext cx="1609599" cy="1609320"/>
              </a:xfrm>
              <a:prstGeom prst="ellipse">
                <a:avLst/>
              </a:prstGeom>
              <a:gradFill flip="none" rotWithShape="1">
                <a:gsLst>
                  <a:gs pos="0">
                    <a:srgbClr val="79E1FF"/>
                  </a:gs>
                  <a:gs pos="80000">
                    <a:srgbClr val="00B0F0"/>
                  </a:gs>
                </a:gsLst>
                <a:path path="circle">
                  <a:fillToRect l="100000" b="100000"/>
                </a:path>
                <a:tileRect t="-100000" r="-100000"/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863600" dist="812800" dir="8100000" sx="93000" sy="93000" algn="tr" rotWithShape="0">
                  <a:srgbClr val="79E1FF">
                    <a:alpha val="30000"/>
                  </a:srgbClr>
                </a:outerShdw>
              </a:effectLst>
            </p:spPr>
            <p:txBody>
              <a:bodyPr rtlCol="0" anchor="ctr"/>
              <a:p>
                <a:pPr algn="ctr"/>
                <a:endParaRPr lang="en-US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sp>
          <p:nvSpPr>
            <p:cNvPr id="51" name="TextBox 95"/>
            <p:cNvSpPr txBox="1"/>
            <p:nvPr>
              <p:custDataLst>
                <p:tags r:id="rId46"/>
              </p:custDataLst>
            </p:nvPr>
          </p:nvSpPr>
          <p:spPr>
            <a:xfrm>
              <a:off x="9788" y="4023"/>
              <a:ext cx="2644" cy="75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/>
              <a:r>
                <a:rPr lang="en-US" altLang="zh-CN" sz="240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Astra</a:t>
              </a:r>
              <a:endParaRPr lang="en-US" altLang="zh-CN" sz="24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52" name="Group 138"/>
          <p:cNvGrpSpPr/>
          <p:nvPr>
            <p:custDataLst>
              <p:tags r:id="rId47"/>
            </p:custDataLst>
          </p:nvPr>
        </p:nvGrpSpPr>
        <p:grpSpPr>
          <a:xfrm>
            <a:off x="4996180" y="1433830"/>
            <a:ext cx="817245" cy="817245"/>
            <a:chOff x="5498354" y="1121097"/>
            <a:chExt cx="788146" cy="788146"/>
          </a:xfrm>
        </p:grpSpPr>
        <p:sp>
          <p:nvSpPr>
            <p:cNvPr id="53" name="Rectangle: Rounded Corners 139"/>
            <p:cNvSpPr/>
            <p:nvPr>
              <p:custDataLst>
                <p:tags r:id="rId48"/>
              </p:custDataLst>
            </p:nvPr>
          </p:nvSpPr>
          <p:spPr>
            <a:xfrm>
              <a:off x="5498354" y="1121097"/>
              <a:ext cx="788146" cy="788146"/>
            </a:xfrm>
            <a:prstGeom prst="roundRect">
              <a:avLst>
                <a:gd name="adj" fmla="val 24171"/>
              </a:avLst>
            </a:prstGeom>
            <a:solidFill>
              <a:sysClr val="window" lastClr="FFFFFF">
                <a:alpha val="8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98500" dist="292100" dir="8100000" sx="92000" sy="92000" algn="tr" rotWithShape="0">
                <a:srgbClr val="2F305B">
                  <a:alpha val="20000"/>
                </a:srgbClr>
              </a:outerShdw>
            </a:effectLst>
          </p:spPr>
          <p:txBody>
            <a:bodyPr rtlCol="0" anchor="ctr"/>
            <a:p>
              <a:pPr algn="ctr"/>
              <a:endParaRPr lang="en-US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4" name="Oval 140"/>
            <p:cNvSpPr/>
            <p:nvPr>
              <p:custDataLst>
                <p:tags r:id="rId49"/>
              </p:custDataLst>
            </p:nvPr>
          </p:nvSpPr>
          <p:spPr>
            <a:xfrm>
              <a:off x="5617030" y="1239773"/>
              <a:ext cx="550795" cy="550795"/>
            </a:xfrm>
            <a:prstGeom prst="ellipse">
              <a:avLst/>
            </a:prstGeom>
            <a:gradFill flip="none" rotWithShape="1">
              <a:gsLst>
                <a:gs pos="0">
                  <a:srgbClr val="00B0F0"/>
                </a:gs>
                <a:gs pos="80000">
                  <a:srgbClr val="79E1FF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miter lim="800000"/>
            </a:ln>
            <a:effectLst>
              <a:outerShdw blurRad="330200" dist="152400" dir="8100000" sx="92000" sy="92000" algn="tr" rotWithShape="0">
                <a:srgbClr val="79E1FF">
                  <a:alpha val="30000"/>
                </a:srgbClr>
              </a:outerShdw>
            </a:effectLst>
          </p:spPr>
          <p:txBody>
            <a:bodyPr rtlCol="0" anchor="ctr"/>
            <a:p>
              <a:pPr algn="ctr"/>
              <a:endParaRPr lang="en-US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55" name="Rectangle: Rounded Corners 141"/>
            <p:cNvSpPr/>
            <p:nvPr>
              <p:custDataLst>
                <p:tags r:id="rId50"/>
              </p:custDataLst>
            </p:nvPr>
          </p:nvSpPr>
          <p:spPr>
            <a:xfrm>
              <a:off x="5725651" y="1348394"/>
              <a:ext cx="333553" cy="333553"/>
            </a:xfrm>
            <a:prstGeom prst="roundRect">
              <a:avLst/>
            </a:prstGeom>
            <a:blipFill rotWithShape="1">
              <a:blip r:embed="rId51" cstate="screen">
                <a:extLst>
                  <a:ext uri="{BEBA8EAE-BF5A-486C-A8C5-ECC9F3942E4B}">
                    <a14:imgProps xmlns:a14="http://schemas.microsoft.com/office/drawing/2010/main">
                      <a14:imgLayer r:embed="rId40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101600" dist="50800" dir="8100000" sx="98000" sy="98000" algn="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p>
              <a:pPr algn="ctr"/>
              <a:endParaRPr lang="en-US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56" name="文本框 55"/>
          <p:cNvSpPr txBox="1"/>
          <p:nvPr>
            <p:custDataLst>
              <p:tags r:id="rId52"/>
            </p:custDataLst>
          </p:nvPr>
        </p:nvSpPr>
        <p:spPr>
          <a:xfrm>
            <a:off x="1539875" y="444500"/>
            <a:ext cx="2081530" cy="8115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25400" tIns="25400" rIns="25400" bIns="25400" numCol="1" spcCol="38100" rtlCol="0" anchor="ctr" forceAA="0">
            <a:noAutofit/>
          </a:bodyPr>
          <a:p>
            <a:pPr>
              <a:lnSpc>
                <a:spcPct val="130000"/>
              </a:lnSpc>
            </a:pPr>
            <a:r>
              <a:rPr lang="en-US" altLang="zh-CN" sz="2250" b="1" dirty="0">
                <a:solidFill>
                  <a:schemeClr val="tx1"/>
                </a:solidFill>
                <a:latin typeface="+mj-lt"/>
                <a:ea typeface="微软雅黑" panose="020B0503020204020204" charset="-122"/>
                <a:cs typeface="+mj-lt"/>
                <a:sym typeface="微软雅黑" panose="020B0503020204020204" charset="-122"/>
              </a:rPr>
              <a:t>Linux system</a:t>
            </a:r>
            <a:endParaRPr lang="en-US" altLang="zh-CN" sz="2250" b="1" dirty="0">
              <a:solidFill>
                <a:schemeClr val="tx1"/>
              </a:solidFill>
              <a:latin typeface="+mj-lt"/>
              <a:ea typeface="微软雅黑" panose="020B0503020204020204" charset="-122"/>
              <a:cs typeface="+mj-lt"/>
              <a:sym typeface="微软雅黑" panose="020B0503020204020204" charset="-122"/>
            </a:endParaRPr>
          </a:p>
        </p:txBody>
      </p:sp>
      <p:pic>
        <p:nvPicPr>
          <p:cNvPr id="57" name="图片 56" descr="2024 产品手册-31"/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791212" y="582297"/>
            <a:ext cx="535305" cy="535305"/>
          </a:xfrm>
          <a:prstGeom prst="rect">
            <a:avLst/>
          </a:prstGeom>
        </p:spPr>
      </p:pic>
      <p:grpSp>
        <p:nvGrpSpPr>
          <p:cNvPr id="58" name="Group 3"/>
          <p:cNvGrpSpPr/>
          <p:nvPr>
            <p:custDataLst>
              <p:tags r:id="rId54"/>
            </p:custDataLst>
          </p:nvPr>
        </p:nvGrpSpPr>
        <p:grpSpPr>
          <a:xfrm>
            <a:off x="6370320" y="5033010"/>
            <a:ext cx="1471295" cy="1421130"/>
            <a:chOff x="6060284" y="1994153"/>
            <a:chExt cx="2086422" cy="2015404"/>
          </a:xfrm>
        </p:grpSpPr>
        <p:grpSp>
          <p:nvGrpSpPr>
            <p:cNvPr id="59" name="Group 84"/>
            <p:cNvGrpSpPr/>
            <p:nvPr/>
          </p:nvGrpSpPr>
          <p:grpSpPr>
            <a:xfrm>
              <a:off x="6060284" y="1994153"/>
              <a:ext cx="2015404" cy="2015404"/>
              <a:chOff x="3156004" y="2190697"/>
              <a:chExt cx="1934188" cy="1934188"/>
            </a:xfrm>
          </p:grpSpPr>
          <p:sp>
            <p:nvSpPr>
              <p:cNvPr id="60" name="Oval 86"/>
              <p:cNvSpPr/>
              <p:nvPr>
                <p:custDataLst>
                  <p:tags r:id="rId55"/>
                </p:custDataLst>
              </p:nvPr>
            </p:nvSpPr>
            <p:spPr>
              <a:xfrm>
                <a:off x="3156004" y="2190697"/>
                <a:ext cx="1934188" cy="1934188"/>
              </a:xfrm>
              <a:prstGeom prst="ellipse">
                <a:avLst/>
              </a:prstGeom>
              <a:solidFill>
                <a:srgbClr val="F7627B">
                  <a:alpha val="50000"/>
                </a:srgbClr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304800" dist="114300" dir="8100000" algn="tr" rotWithShape="0">
                  <a:srgbClr val="F7627B">
                    <a:alpha val="4000"/>
                  </a:srgbClr>
                </a:outerShdw>
              </a:effectLst>
            </p:spPr>
            <p:txBody>
              <a:bodyPr rtlCol="0" anchor="ctr"/>
              <a:p>
                <a:pPr algn="ctr"/>
                <a:endParaRPr lang="en-US" sz="240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  <p:sp>
            <p:nvSpPr>
              <p:cNvPr id="61" name="Oval 87"/>
              <p:cNvSpPr/>
              <p:nvPr>
                <p:custDataLst>
                  <p:tags r:id="rId56"/>
                </p:custDataLst>
              </p:nvPr>
            </p:nvSpPr>
            <p:spPr>
              <a:xfrm>
                <a:off x="3338853" y="2373682"/>
                <a:ext cx="1568490" cy="1568218"/>
              </a:xfrm>
              <a:prstGeom prst="ellipse">
                <a:avLst/>
              </a:prstGeom>
              <a:gradFill>
                <a:gsLst>
                  <a:gs pos="0">
                    <a:srgbClr val="F7627B">
                      <a:lumMod val="60000"/>
                      <a:lumOff val="40000"/>
                    </a:srgbClr>
                  </a:gs>
                  <a:gs pos="80000">
                    <a:srgbClr val="F7627B"/>
                  </a:gs>
                </a:gsLst>
                <a:path path="circle">
                  <a:fillToRect t="100000" r="100000"/>
                </a:path>
              </a:gradFill>
              <a:ln w="12700" cap="flat" cmpd="sng" algn="ctr">
                <a:noFill/>
                <a:prstDash val="solid"/>
                <a:miter lim="800000"/>
              </a:ln>
              <a:effectLst>
                <a:outerShdw blurRad="863600" dist="812800" dir="8100000" sx="93000" sy="93000" algn="tr" rotWithShape="0">
                  <a:srgbClr val="F7627B">
                    <a:alpha val="30000"/>
                  </a:srgbClr>
                </a:outerShdw>
              </a:effectLst>
            </p:spPr>
            <p:txBody>
              <a:bodyPr rtlCol="0" anchor="ctr"/>
              <a:p>
                <a:pPr algn="ctr"/>
                <a:endParaRPr lang="en-US" sz="240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endParaRPr>
              </a:p>
            </p:txBody>
          </p:sp>
        </p:grpSp>
        <p:sp>
          <p:nvSpPr>
            <p:cNvPr id="62" name="TextBox 85"/>
            <p:cNvSpPr txBox="1"/>
            <p:nvPr>
              <p:custDataLst>
                <p:tags r:id="rId57"/>
              </p:custDataLst>
            </p:nvPr>
          </p:nvSpPr>
          <p:spPr>
            <a:xfrm>
              <a:off x="6063404" y="2716582"/>
              <a:ext cx="2083302" cy="6528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sz="2400" dirty="0">
                  <a:solidFill>
                    <a:sysClr val="window" lastClr="FFFFFF"/>
                  </a:solidFill>
                  <a:latin typeface="微软雅黑" panose="020B0503020204020204" charset="-122"/>
                  <a:ea typeface="微软雅黑" panose="020B0503020204020204" charset="-122"/>
                  <a:sym typeface="微软雅黑" panose="020B0503020204020204" charset="-122"/>
                </a:rPr>
                <a:t>Rosa</a:t>
              </a:r>
              <a:endParaRPr lang="en-US" altLang="zh-CN" sz="2400" dirty="0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grpSp>
        <p:nvGrpSpPr>
          <p:cNvPr id="63" name="Group 134"/>
          <p:cNvGrpSpPr/>
          <p:nvPr>
            <p:custDataLst>
              <p:tags r:id="rId58"/>
            </p:custDataLst>
          </p:nvPr>
        </p:nvGrpSpPr>
        <p:grpSpPr>
          <a:xfrm>
            <a:off x="5817870" y="4632960"/>
            <a:ext cx="902335" cy="902335"/>
            <a:chOff x="5498354" y="1121097"/>
            <a:chExt cx="788146" cy="788146"/>
          </a:xfrm>
        </p:grpSpPr>
        <p:sp>
          <p:nvSpPr>
            <p:cNvPr id="64" name="Rectangle: Rounded Corners 135"/>
            <p:cNvSpPr/>
            <p:nvPr>
              <p:custDataLst>
                <p:tags r:id="rId59"/>
              </p:custDataLst>
            </p:nvPr>
          </p:nvSpPr>
          <p:spPr>
            <a:xfrm>
              <a:off x="5498354" y="1121097"/>
              <a:ext cx="788146" cy="788146"/>
            </a:xfrm>
            <a:prstGeom prst="roundRect">
              <a:avLst>
                <a:gd name="adj" fmla="val 24171"/>
              </a:avLst>
            </a:prstGeom>
            <a:solidFill>
              <a:sysClr val="window" lastClr="FFFFFF">
                <a:alpha val="85000"/>
              </a:sys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698500" dist="292100" dir="8100000" sx="92000" sy="92000" algn="tr" rotWithShape="0">
                <a:srgbClr val="2F305B">
                  <a:alpha val="20000"/>
                </a:srgbClr>
              </a:outerShdw>
            </a:effectLst>
          </p:spPr>
          <p:txBody>
            <a:bodyPr rtlCol="0" anchor="ctr"/>
            <a:p>
              <a:pPr algn="ctr"/>
              <a:endParaRPr lang="en-US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5" name="Oval 136"/>
            <p:cNvSpPr/>
            <p:nvPr>
              <p:custDataLst>
                <p:tags r:id="rId60"/>
              </p:custDataLst>
            </p:nvPr>
          </p:nvSpPr>
          <p:spPr>
            <a:xfrm>
              <a:off x="5624185" y="1246928"/>
              <a:ext cx="536485" cy="536485"/>
            </a:xfrm>
            <a:prstGeom prst="ellipse">
              <a:avLst/>
            </a:prstGeom>
            <a:gradFill flip="none" rotWithShape="1">
              <a:gsLst>
                <a:gs pos="0">
                  <a:srgbClr val="F7627B">
                    <a:lumMod val="60000"/>
                    <a:lumOff val="40000"/>
                  </a:srgbClr>
                </a:gs>
                <a:gs pos="80000">
                  <a:srgbClr val="F7627B"/>
                </a:gs>
              </a:gsLst>
              <a:path path="circle">
                <a:fillToRect t="100000" r="100000"/>
              </a:path>
              <a:tileRect l="-100000" b="-100000"/>
            </a:gradFill>
            <a:ln w="12700" cap="flat" cmpd="sng" algn="ctr">
              <a:noFill/>
              <a:prstDash val="solid"/>
              <a:miter lim="800000"/>
            </a:ln>
            <a:effectLst>
              <a:outerShdw blurRad="330200" dist="152400" dir="8100000" sx="92000" sy="92000" algn="tr" rotWithShape="0">
                <a:srgbClr val="F7627B">
                  <a:alpha val="30000"/>
                </a:srgbClr>
              </a:outerShdw>
            </a:effectLst>
          </p:spPr>
          <p:txBody>
            <a:bodyPr rtlCol="0" anchor="ctr"/>
            <a:p>
              <a:pPr algn="ctr"/>
              <a:endParaRPr lang="en-US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  <p:sp>
          <p:nvSpPr>
            <p:cNvPr id="66" name="Rectangle: Rounded Corners 137"/>
            <p:cNvSpPr/>
            <p:nvPr>
              <p:custDataLst>
                <p:tags r:id="rId61"/>
              </p:custDataLst>
            </p:nvPr>
          </p:nvSpPr>
          <p:spPr>
            <a:xfrm>
              <a:off x="5686066" y="1308809"/>
              <a:ext cx="412723" cy="412723"/>
            </a:xfrm>
            <a:prstGeom prst="roundRect">
              <a:avLst/>
            </a:prstGeom>
            <a:blipFill rotWithShape="1">
              <a:blip r:embed="rId62" cstate="screen">
                <a:extLst>
                  <a:ext uri="{BEBA8EAE-BF5A-486C-A8C5-ECC9F3942E4B}">
                    <a14:imgProps xmlns:a14="http://schemas.microsoft.com/office/drawing/2010/main">
                      <a14:imgLayer r:embed="rId34">
                        <a14:imgEffect>
                          <a14:brightnessContrast bright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outerShdw blurRad="101600" dist="50800" dir="8100000" sx="98000" sy="98000" algn="tr" rotWithShape="0">
                <a:prstClr val="black">
                  <a:alpha val="12000"/>
                </a:prstClr>
              </a:outerShdw>
            </a:effectLst>
          </p:spPr>
          <p:txBody>
            <a:bodyPr rtlCol="0" anchor="ctr"/>
            <a:p>
              <a:pPr algn="ctr"/>
              <a:endParaRPr lang="en-US">
                <a:solidFill>
                  <a:sysClr val="window" lastClr="FFFFFF"/>
                </a:solidFill>
                <a:latin typeface="微软雅黑" panose="020B0503020204020204" charset="-122"/>
                <a:ea typeface="微软雅黑" panose="020B0503020204020204" charset="-122"/>
                <a:sym typeface="微软雅黑" panose="020B0503020204020204" charset="-122"/>
              </a:endParaRPr>
            </a:p>
          </p:txBody>
        </p:sp>
      </p:grpSp>
      <p:sp>
        <p:nvSpPr>
          <p:cNvPr id="67" name="Arc 113"/>
          <p:cNvSpPr/>
          <p:nvPr>
            <p:custDataLst>
              <p:tags r:id="rId63"/>
            </p:custDataLst>
          </p:nvPr>
        </p:nvSpPr>
        <p:spPr>
          <a:xfrm flipV="1">
            <a:off x="5868670" y="1141730"/>
            <a:ext cx="4922520" cy="4922520"/>
          </a:xfrm>
          <a:prstGeom prst="arc">
            <a:avLst>
              <a:gd name="adj1" fmla="val 6059860"/>
              <a:gd name="adj2" fmla="val 7934563"/>
            </a:avLst>
          </a:prstGeom>
          <a:noFill/>
          <a:ln w="38100" cap="flat" cmpd="sng" algn="ctr">
            <a:solidFill>
              <a:srgbClr val="00B0F0"/>
            </a:solidFill>
            <a:prstDash val="dash"/>
            <a:miter lim="800000"/>
            <a:headEnd type="none" w="lg" len="lg"/>
            <a:tailEnd type="none" w="lg" len="lg"/>
          </a:ln>
          <a:effectLst>
            <a:outerShdw blurRad="101600" dist="342900" dir="2700000" sx="90000" sy="90000" algn="tl" rotWithShape="0">
              <a:srgbClr val="00B0F0">
                <a:alpha val="30000"/>
              </a:srgbClr>
            </a:outerShdw>
          </a:effectLst>
        </p:spPr>
        <p:txBody>
          <a:bodyPr rtlCol="0" anchor="ctr"/>
          <a:p>
            <a:pPr algn="ctr"/>
            <a:endParaRPr lang="en-US">
              <a:solidFill>
                <a:sysClr val="windowText" lastClr="000000"/>
              </a:solidFill>
              <a:latin typeface="微软雅黑" panose="020B0503020204020204" charset="-122"/>
              <a:ea typeface="微软雅黑" panose="020B0503020204020204" charset="-122"/>
              <a:sym typeface="微软雅黑" panose="020B050302020402020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>
        <p14:pan dir="d"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mp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8" presetClass="emp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25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8" presetClass="emph" presetSubtype="0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56" dur="1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7" presetID="49" presetClass="entr" presetSubtype="0" decel="10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04155" y="3246120"/>
            <a:ext cx="6490970" cy="3281045"/>
          </a:xfrm>
          <a:prstGeom prst="rect">
            <a:avLst/>
          </a:prstGeom>
        </p:spPr>
      </p:pic>
      <p:sp>
        <p:nvSpPr>
          <p:cNvPr id="13" name="文本框 12"/>
          <p:cNvSpPr txBox="1"/>
          <p:nvPr>
            <p:custDataLst>
              <p:tags r:id="rId2"/>
            </p:custDataLst>
          </p:nvPr>
        </p:nvSpPr>
        <p:spPr>
          <a:xfrm>
            <a:off x="1539558" y="444183"/>
            <a:ext cx="6967220" cy="8115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25400" tIns="25400" rIns="25400" bIns="25400" numCol="1" spcCol="38100" rtlCol="0" anchor="ctr" forceAA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250" b="1" dirty="0">
                <a:latin typeface="+mj-lt"/>
                <a:ea typeface="微软雅黑" panose="020B0503020204020204" charset="-122"/>
                <a:cs typeface="+mj-lt"/>
                <a:sym typeface="微软雅黑" panose="020B0503020204020204" charset="-122"/>
              </a:rPr>
              <a:t>Production line</a:t>
            </a:r>
            <a:endParaRPr lang="en-US" altLang="zh-CN" sz="2250" b="1" dirty="0">
              <a:solidFill>
                <a:srgbClr val="3D3D3D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7" name="图片 16" descr="2024 产品手册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11" y="582296"/>
            <a:ext cx="535305" cy="535305"/>
          </a:xfrm>
          <a:prstGeom prst="rect">
            <a:avLst/>
          </a:prstGeom>
        </p:spPr>
      </p:pic>
      <p:sp>
        <p:nvSpPr>
          <p:cNvPr id="45" name="文本框 44"/>
          <p:cNvSpPr txBox="1"/>
          <p:nvPr>
            <p:custDataLst>
              <p:tags r:id="rId4"/>
            </p:custDataLst>
          </p:nvPr>
        </p:nvSpPr>
        <p:spPr>
          <a:xfrm>
            <a:off x="5304155" y="516890"/>
            <a:ext cx="282765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marL="285750" indent="-285750">
              <a:buClr>
                <a:srgbClr val="780CFF"/>
              </a:buClr>
              <a:buSzPct val="80000"/>
              <a:buFont typeface="Wingdings" panose="05000000000000000000" charset="0"/>
              <a:buChar char="l"/>
            </a:pPr>
            <a:r>
              <a:rPr lang="en-US" altLang="zh-CN" b="1" dirty="0">
                <a:solidFill>
                  <a:srgbClr val="780CFF"/>
                </a:solidFill>
                <a:latin typeface="微软雅黑" panose="020B0503020204020204" charset="-122"/>
                <a:ea typeface="微软雅黑" panose="020B0503020204020204" charset="-122"/>
                <a:cs typeface="+mj-lt"/>
                <a:sym typeface="+mn-ea"/>
              </a:rPr>
              <a:t>Production line 3</a:t>
            </a:r>
            <a:endParaRPr lang="en-US" altLang="zh-CN" b="1" dirty="0">
              <a:solidFill>
                <a:srgbClr val="780CFF"/>
              </a:solidFill>
              <a:latin typeface="微软雅黑" panose="020B0503020204020204" charset="-122"/>
              <a:ea typeface="微软雅黑" panose="020B0503020204020204" charset="-122"/>
              <a:cs typeface="+mj-lt"/>
              <a:sym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6250305" y="3500120"/>
            <a:ext cx="2601595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marL="285750" indent="-285750">
              <a:buClr>
                <a:srgbClr val="780CFF"/>
              </a:buClr>
              <a:buSzPct val="80000"/>
              <a:buFont typeface="Wingdings" panose="05000000000000000000" charset="0"/>
              <a:buChar char="l"/>
            </a:pPr>
            <a:r>
              <a:rPr lang="en-US" altLang="zh-CN" b="1" dirty="0">
                <a:solidFill>
                  <a:srgbClr val="780CFF"/>
                </a:solidFill>
                <a:latin typeface="微软雅黑" panose="020B0503020204020204" charset="-122"/>
                <a:ea typeface="微软雅黑" panose="020B0503020204020204" charset="-122"/>
                <a:cs typeface="+mj-lt"/>
              </a:rPr>
              <a:t>Production line 3</a:t>
            </a:r>
            <a:endParaRPr lang="en-US" altLang="zh-CN" b="1" dirty="0">
              <a:solidFill>
                <a:srgbClr val="780CFF"/>
              </a:solidFill>
              <a:latin typeface="微软雅黑" panose="020B0503020204020204" charset="-122"/>
              <a:ea typeface="微软雅黑" panose="020B0503020204020204" charset="-122"/>
              <a:cs typeface="+mj-lt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401003" y="1731645"/>
            <a:ext cx="2602230" cy="368300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marL="285750" indent="-285750">
              <a:buClr>
                <a:srgbClr val="780CFF"/>
              </a:buClr>
              <a:buSzPct val="80000"/>
              <a:buFont typeface="Wingdings" panose="05000000000000000000" charset="0"/>
              <a:buChar char="l"/>
            </a:pPr>
            <a:r>
              <a:rPr lang="en-US" altLang="zh-CN" b="1" dirty="0">
                <a:solidFill>
                  <a:srgbClr val="780CFF"/>
                </a:solidFill>
                <a:latin typeface="微软雅黑" panose="020B0503020204020204" charset="-122"/>
                <a:ea typeface="微软雅黑" panose="020B0503020204020204" charset="-122"/>
                <a:cs typeface="+mj-lt"/>
              </a:rPr>
              <a:t>Production line 1</a:t>
            </a:r>
            <a:endParaRPr lang="en-US" altLang="zh-CN" b="1" dirty="0">
              <a:solidFill>
                <a:srgbClr val="780CFF"/>
              </a:solidFill>
              <a:latin typeface="微软雅黑" panose="020B0503020204020204" charset="-122"/>
              <a:ea typeface="微软雅黑" panose="020B0503020204020204" charset="-122"/>
              <a:cs typeface="+mj-lt"/>
            </a:endParaRPr>
          </a:p>
        </p:txBody>
      </p:sp>
      <p:pic>
        <p:nvPicPr>
          <p:cNvPr id="3" name="图片 2" descr="D:/下载临时存放/产线方案1.png产线方案1"/>
          <p:cNvPicPr>
            <a:picLocks noChangeAspect="1"/>
          </p:cNvPicPr>
          <p:nvPr/>
        </p:nvPicPr>
        <p:blipFill>
          <a:blip r:embed="rId5"/>
          <a:srcRect l="113" r="113"/>
          <a:stretch>
            <a:fillRect/>
          </a:stretch>
        </p:blipFill>
        <p:spPr>
          <a:xfrm>
            <a:off x="401320" y="2350135"/>
            <a:ext cx="4779645" cy="28124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85435" y="957580"/>
            <a:ext cx="6202045" cy="199898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>
            <p:custDataLst>
              <p:tags r:id="rId1"/>
            </p:custDataLst>
          </p:nvPr>
        </p:nvSpPr>
        <p:spPr>
          <a:xfrm>
            <a:off x="1539558" y="444183"/>
            <a:ext cx="6967220" cy="8115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25400" tIns="25400" rIns="25400" bIns="25400" numCol="1" spcCol="38100" rtlCol="0" anchor="ctr" forceAA="0">
            <a:noAutofit/>
          </a:bodyPr>
          <a:lstStyle/>
          <a:p>
            <a:pPr>
              <a:lnSpc>
                <a:spcPct val="130000"/>
              </a:lnSpc>
            </a:pPr>
            <a:r>
              <a:rPr lang="en-US" altLang="zh-CN" sz="2250" b="1" dirty="0">
                <a:solidFill>
                  <a:srgbClr val="3D3D3D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Mainboard</a:t>
            </a:r>
            <a:endParaRPr lang="en-US" altLang="zh-CN" sz="2250" b="1" dirty="0">
              <a:solidFill>
                <a:srgbClr val="3D3D3D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7" name="图片 16" descr="2024 产品手册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1" y="582296"/>
            <a:ext cx="535305" cy="535305"/>
          </a:xfrm>
          <a:prstGeom prst="rect">
            <a:avLst/>
          </a:prstGeom>
        </p:spPr>
      </p:pic>
      <p:sp>
        <p:nvSpPr>
          <p:cNvPr id="20" name="文本框 19"/>
          <p:cNvSpPr txBox="1"/>
          <p:nvPr/>
        </p:nvSpPr>
        <p:spPr>
          <a:xfrm>
            <a:off x="2018030" y="5958840"/>
            <a:ext cx="2601595" cy="306705"/>
          </a:xfrm>
          <a:prstGeom prst="rect">
            <a:avLst/>
          </a:prstGeom>
        </p:spPr>
        <p:txBody>
          <a:bodyPr wrap="square">
            <a:spAutoFit/>
            <a:extLst>
              <a:ext uri="{4A0BC546-FE56-4ADE-93B0-CB8AF2F6F144}">
                <wpsdc:textFrameExt xmlns:wpsdc="http://www.wps.cn/officeDocument/2022/drawingmlCustomData" type="text"/>
              </a:ext>
            </a:extLst>
          </a:bodyPr>
          <a:lstStyle/>
          <a:p>
            <a:pPr marL="285750" indent="-285750">
              <a:buClr>
                <a:srgbClr val="780CFF"/>
              </a:buClr>
              <a:buSzPct val="80000"/>
              <a:buFont typeface="Wingdings" panose="05000000000000000000" charset="0"/>
              <a:buChar char="l"/>
            </a:pPr>
            <a:r>
              <a:rPr lang="en-US" altLang="zh-CN" sz="1400" b="1" dirty="0">
                <a:solidFill>
                  <a:srgbClr val="780CFF"/>
                </a:solidFill>
                <a:latin typeface="微软雅黑" panose="020B0503020204020204" charset="-122"/>
                <a:ea typeface="微软雅黑" panose="020B0503020204020204" charset="-122"/>
                <a:cs typeface="+mj-lt"/>
              </a:rPr>
              <a:t>Mainboard port</a:t>
            </a:r>
            <a:endParaRPr lang="en-US" altLang="zh-CN" sz="1400" b="1" dirty="0">
              <a:solidFill>
                <a:srgbClr val="780CFF"/>
              </a:solidFill>
              <a:latin typeface="微软雅黑" panose="020B0503020204020204" charset="-122"/>
              <a:ea typeface="微软雅黑" panose="020B0503020204020204" charset="-122"/>
              <a:cs typeface="+mj-lt"/>
            </a:endParaRPr>
          </a:p>
        </p:txBody>
      </p:sp>
      <p:pic>
        <p:nvPicPr>
          <p:cNvPr id="2" name="图片 1" descr="D:/下载临时存放/接口.png接口"/>
          <p:cNvPicPr>
            <a:picLocks noChangeAspect="1"/>
          </p:cNvPicPr>
          <p:nvPr/>
        </p:nvPicPr>
        <p:blipFill>
          <a:blip r:embed="rId3"/>
          <a:srcRect l="-247" t="938" r="44969" b="-45"/>
          <a:stretch>
            <a:fillRect/>
          </a:stretch>
        </p:blipFill>
        <p:spPr>
          <a:xfrm>
            <a:off x="791210" y="1311275"/>
            <a:ext cx="5055235" cy="4453890"/>
          </a:xfrm>
          <a:prstGeom prst="rect">
            <a:avLst/>
          </a:prstGeom>
        </p:spPr>
      </p:pic>
      <p:pic>
        <p:nvPicPr>
          <p:cNvPr id="7" name="图片 6" descr="D:/下载临时存放/产品数据.png产品数据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335520" y="237490"/>
            <a:ext cx="4081780" cy="6383655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>
            <p:custDataLst>
              <p:tags r:id="rId1"/>
            </p:custDataLst>
          </p:nvPr>
        </p:nvSpPr>
        <p:spPr>
          <a:xfrm>
            <a:off x="1539558" y="444183"/>
            <a:ext cx="6967220" cy="8115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25400" tIns="25400" rIns="25400" bIns="25400" numCol="1" spcCol="38100" rtlCol="0" anchor="ctr" forceAA="0">
            <a:noAutofit/>
          </a:bodyPr>
          <a:p>
            <a:pPr>
              <a:lnSpc>
                <a:spcPct val="130000"/>
              </a:lnSpc>
            </a:pPr>
            <a:r>
              <a:rPr lang="en-US" altLang="zh-CN" sz="2250" b="1" dirty="0">
                <a:solidFill>
                  <a:srgbClr val="3D3D3D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IFPD CKD Parts</a:t>
            </a:r>
            <a:endParaRPr lang="en-US" altLang="zh-CN" sz="2250" b="1" dirty="0">
              <a:solidFill>
                <a:srgbClr val="3D3D3D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图片 13" descr="2024 产品手册-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211" y="582296"/>
            <a:ext cx="535305" cy="535305"/>
          </a:xfrm>
          <a:prstGeom prst="rect">
            <a:avLst/>
          </a:prstGeom>
        </p:spPr>
      </p:pic>
      <p:pic>
        <p:nvPicPr>
          <p:cNvPr id="2" name="图片 1" descr="1000x660-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4270" y="1435100"/>
            <a:ext cx="6969760" cy="4600575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/>
          <p:nvPr/>
        </p:nvPicPr>
        <p:blipFill>
          <a:blip r:embed="rId1"/>
          <a:srcRect b="3688"/>
          <a:stretch>
            <a:fillRect/>
          </a:stretch>
        </p:blipFill>
        <p:spPr>
          <a:xfrm>
            <a:off x="314960" y="1742440"/>
            <a:ext cx="5300345" cy="4497705"/>
          </a:xfrm>
          <a:prstGeom prst="rect">
            <a:avLst/>
          </a:prstGeom>
        </p:spPr>
      </p:pic>
      <p:sp>
        <p:nvSpPr>
          <p:cNvPr id="12" name="文本框 11"/>
          <p:cNvSpPr txBox="1"/>
          <p:nvPr>
            <p:custDataLst>
              <p:tags r:id="rId2"/>
            </p:custDataLst>
          </p:nvPr>
        </p:nvSpPr>
        <p:spPr>
          <a:xfrm>
            <a:off x="1539558" y="444183"/>
            <a:ext cx="6967220" cy="811530"/>
          </a:xfrm>
          <a:prstGeom prst="rect">
            <a:avLst/>
          </a:prstGeom>
          <a:noFill/>
          <a:ln w="12700" cap="flat">
            <a:noFill/>
            <a:miter lim="400000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vertOverflow="overflow" horzOverflow="overflow" vert="horz" wrap="square" lIns="25400" tIns="25400" rIns="25400" bIns="25400" numCol="1" spcCol="38100" rtlCol="0" anchor="ctr" forceAA="0">
            <a:noAutofit/>
          </a:bodyPr>
          <a:p>
            <a:pPr>
              <a:lnSpc>
                <a:spcPct val="130000"/>
              </a:lnSpc>
            </a:pPr>
            <a:r>
              <a:rPr lang="en-US" altLang="zh-CN" sz="2250" b="1" dirty="0">
                <a:solidFill>
                  <a:srgbClr val="3D3D3D"/>
                </a:solidFill>
                <a:latin typeface="Arial" panose="020B0604020202020204" pitchFamily="34" charset="0"/>
                <a:ea typeface="微软雅黑" panose="020B0503020204020204" charset="-122"/>
                <a:sym typeface="+mn-ea"/>
              </a:rPr>
              <a:t>Pecification sheet</a:t>
            </a:r>
            <a:endParaRPr lang="en-US" altLang="zh-CN" sz="2250" b="1" dirty="0">
              <a:solidFill>
                <a:srgbClr val="3D3D3D"/>
              </a:solidFill>
              <a:latin typeface="Arial" panose="020B0604020202020204" pitchFamily="34" charset="0"/>
              <a:ea typeface="微软雅黑" panose="020B0503020204020204" charset="-122"/>
              <a:sym typeface="+mn-ea"/>
            </a:endParaRPr>
          </a:p>
        </p:txBody>
      </p:sp>
      <p:pic>
        <p:nvPicPr>
          <p:cNvPr id="14" name="图片 13" descr="2024 产品手册-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211" y="582296"/>
            <a:ext cx="535305" cy="535305"/>
          </a:xfrm>
          <a:prstGeom prst="rect">
            <a:avLst/>
          </a:prstGeom>
        </p:spPr>
      </p:pic>
      <p:pic>
        <p:nvPicPr>
          <p:cNvPr id="15" name="图片 14"/>
          <p:cNvPicPr/>
          <p:nvPr/>
        </p:nvPicPr>
        <p:blipFill>
          <a:blip r:embed="rId4"/>
          <a:srcRect t="2148"/>
          <a:stretch>
            <a:fillRect/>
          </a:stretch>
        </p:blipFill>
        <p:spPr>
          <a:xfrm>
            <a:off x="5748020" y="876935"/>
            <a:ext cx="6171565" cy="5363210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101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102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103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104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107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108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109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111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112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113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114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DIAGRAM_VIRTUALLY_FRAME" val="{&quot;height&quot;:611.675,&quot;left&quot;:392.6875196850393,&quot;top&quot;:113.7,&quot;width&quot;:450.6624803149607}"/>
</p:tagLst>
</file>

<file path=ppt/tags/tag117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8.xml><?xml version="1.0" encoding="utf-8"?>
<p:tagLst xmlns:p="http://schemas.openxmlformats.org/presentationml/2006/main">
  <p:tag name="KSO_WM_BEAUTIFY_FLAG" val=""/>
</p:tagLst>
</file>

<file path=ppt/tags/tag119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"/>
</p:tagLst>
</file>

<file path=ppt/tags/tag121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2.xml><?xml version="1.0" encoding="utf-8"?>
<p:tagLst xmlns:p="http://schemas.openxmlformats.org/presentationml/2006/main">
  <p:tag name="KSO_WM_BEAUTIFY_FLAG" val=""/>
</p:tagLst>
</file>

<file path=ppt/tags/tag123.xml><?xml version="1.0" encoding="utf-8"?>
<p:tagLst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65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66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67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68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69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71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72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73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74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75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76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77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78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79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81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82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83.xml><?xml version="1.0" encoding="utf-8"?>
<p:tagLst xmlns:p="http://schemas.openxmlformats.org/presentationml/2006/main">
  <p:tag name="KSO_WM_DIAGRAM_VIRTUALLY_FRAME" val="{&quot;height&quot;:595.55,&quot;left&quot;:193.45,&quot;top&quot;:-99.95,&quot;width&quot;:845.1}"/>
</p:tagLst>
</file>

<file path=ppt/tags/tag84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85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86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87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88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89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91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92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93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94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95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96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97.xml><?xml version="1.0" encoding="utf-8"?>
<p:tagLst xmlns:p="http://schemas.openxmlformats.org/presentationml/2006/main">
  <p:tag name="KSO_WM_DIAGRAM_VIRTUALLY_FRAME" val="{&quot;height&quot;:595.55,&quot;left&quot;:193.45,&quot;top&quot;:-99.95,&quot;width&quot;:845.1}"/>
</p:tagLst>
</file>

<file path=ppt/tags/tag98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ags/tag99.xml><?xml version="1.0" encoding="utf-8"?>
<p:tagLst xmlns:p="http://schemas.openxmlformats.org/presentationml/2006/main">
  <p:tag name="KSO_WM_DIAGRAM_VIRTUALLY_FRAME" val="{&quot;height&quot;:629.8,&quot;left&quot;:193.45,&quot;top&quot;:-99.95,&quot;width&quot;:845.1}"/>
</p:tagLst>
</file>

<file path=ppt/theme/theme1.xml><?xml version="1.0" encoding="utf-8"?>
<a:theme xmlns:a="http://schemas.openxmlformats.org/drawingml/2006/main" name="WPS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580</Words>
  <Application>WPS 演示</Application>
  <PresentationFormat>宽屏</PresentationFormat>
  <Paragraphs>36</Paragraphs>
  <Slides>6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微信用户</cp:lastModifiedBy>
  <cp:revision>160</cp:revision>
  <dcterms:created xsi:type="dcterms:W3CDTF">2019-06-19T02:08:00Z</dcterms:created>
  <dcterms:modified xsi:type="dcterms:W3CDTF">2025-02-27T01:40:51Z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2052-12.1.0.20305</vt:lpwstr>
  </property>
  <property fmtid="{D5CDD505-2E9C-101B-9397-08002B2CF9AE}" pid="3" name="ICV">
    <vt:lpwstr>D91DC2A97EBB4347BE302FBFD3BA486B_13</vt:lpwstr>
  </property>
</Properties>
</file>